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8" r:id="rId9"/>
    <p:sldId id="289" r:id="rId10"/>
    <p:sldId id="290" r:id="rId11"/>
    <p:sldId id="291" r:id="rId12"/>
    <p:sldId id="292" r:id="rId13"/>
    <p:sldId id="293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8" r:id="rId25"/>
    <p:sldId id="279" r:id="rId26"/>
    <p:sldId id="280" r:id="rId27"/>
    <p:sldId id="273" r:id="rId28"/>
    <p:sldId id="274" r:id="rId29"/>
    <p:sldId id="275" r:id="rId30"/>
    <p:sldId id="276" r:id="rId31"/>
    <p:sldId id="277" r:id="rId32"/>
    <p:sldId id="285" r:id="rId33"/>
    <p:sldId id="286" r:id="rId34"/>
    <p:sldId id="287" r:id="rId35"/>
    <p:sldId id="281" r:id="rId36"/>
    <p:sldId id="282" r:id="rId37"/>
    <p:sldId id="283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5"/>
    <p:restoredTop sz="94666"/>
  </p:normalViewPr>
  <p:slideViewPr>
    <p:cSldViewPr snapToGrid="0" snapToObjects="1">
      <p:cViewPr varScale="1">
        <p:scale>
          <a:sx n="75" d="100"/>
          <a:sy n="75" d="100"/>
        </p:scale>
        <p:origin x="16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2:44: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15381 2258 0,'0'-18'0,"-18"18"16,36 18 46,0 17-62,-1-17 16,1-1-16,35 36 16,-35-17-16,17-19 15,-17 1-15,17-1 0,-18-17 16,1 18-16,-18 0 0,18-18 15,-18 17-15,17-17 16,-34 0 0</inkml:trace>
  <inkml:trace contextRef="#ctx0" brushRef="#br0" timeOffset="237.4794">15646 2240 0,'-18'0'16,"0"0"-16,-17 35 15,0-17 1,0 17-16,-1 18 15,1-17-15,17-1 0,-17 0 0,17 0 16,1 18-16,17-35 16</inkml:trace>
  <inkml:trace contextRef="#ctx0" brushRef="#br0" timeOffset="2856.3208">27393 2170 0,'-17'17'31,"17"19"-15,0-19 0,0 1-16,17 17 15,-17-17-15,18-1 16,-1 1-16,1-18 0,-18 18 16,18-18-16,17 0 15,-17-18-15,-1 18 16,-17-18-16,18 1 0,0-36 15,-18 35-15,17 1 16,-17-36-16,0 35 16,0 0-1,0 1 1,0 34 0,18 36-1,-18-17-15,0-1 16,18-18-16,-1 19 0,-17-1 15,18 0-15,-1 1 0,1 34 16,-18-52-16,18 35 16,-18-36-16,0 1 15,0 0-15,-18 17 16,0-35-16,-52 17 16,52-17-16,-17 0 0,0 0 15,-36 0 1,36 0-16,17 0 0,1 0 15,-1 0-15,0-17 0,1 17 16,-1 0-16</inkml:trace>
  <inkml:trace contextRef="#ctx0" brushRef="#br0" timeOffset="54264.0594">15946 5133 0,'0'-18'0,"0"1"15,-18-1 1,18 0-16,-18 1 16,1 17-16,-19-18 15,1 18-15,-53 0 16,35 0-16,0 0 0,0 18 15,-70 17 1,52-17-16,-52 35 16,52-18-16,18 0 0,0 0 15,18 1-15,-18-1 0,-17 71 16,52-36-16,-35 36 16,53-53-16,0 71 15,35-72 1,-17 1-16,88 53 15,-36-70-15,1-1 16,17-18-16,88 19 16,-87-36-16,-1 0 0,106-18 15,-106-17-15,0 17 16,-17-17-16,-1 0 0,-17-18 16,0 0-16,-18 17 15,1-34-15,-19 17 0,-34-88 16,-1 70-16,-88-87 15,53 87-15,-35 18 16,-71-17-16,71 70 16,0 0-16,-53 17 15,88 1-15,0-1 0</inkml:trace>
  <inkml:trace contextRef="#ctx0" brushRef="#br0" timeOffset="210757.8927">15046 2699 0,'0'17'15,"18"-17"1,-1 0 0,1 18-16,17-18 15,53 0-15,-35 0 16,18 0-16,-18-18 15,17 18-15,1-17 0,-1 17 16,-17-18-16,0 18 0,-17 0 0,16 0 16,-34 0-16,0 18 15</inkml:trace>
  <inkml:trace contextRef="#ctx0" brushRef="#br0" timeOffset="211897.7884">27093 2734 0,'18'0'31,"17"0"-15,18 18-16,-18-1 0,18-17 15,18 18-15,88-18 16,-53 0-16,-18 0 0,18-18 16,70 1-1,-106 17-15,-17-18 0,-17 18 16,-1 0-16</inkml:trace>
  <inkml:trace contextRef="#ctx0" brushRef="#br0" timeOffset="225534.0122">10336 3775 0,'18'0'16,"35"17"-1,-18-17-15,1 0 0,69-17 16,-52 17-16,0 0 15,0-18-15,0 18 0,35-18 16,-70 18-16,35 0 16,-36 0-1,1 0-15,0 0 16,-18-17-16,0-1 16</inkml:trace>
  <inkml:trace contextRef="#ctx0" brushRef="#br0" timeOffset="225856.2209">10830 3475 0,'18'0'16,"0"0"-16,17 0 15,-18 0-15,19 18 16,-19-1-16,54 18 15,-36-35-15,18 18 16,-18-18-16,1 18 0,-1-18 0,0 17 16,-17 1-16,0 0 15,-1-1-15,-17 1 16,-17 17-16,-1-17 16,-17-1-16,17 1 0,-17 0 15,-1-1-15,19 1 16,-18 0-16,17-1 0,0-17 0,1 36 15,17-19 1,0 1 0</inkml:trace>
  <inkml:trace contextRef="#ctx0" brushRef="#br0" timeOffset="232734.0934">10142 10072 0,'0'0'0,"-17"0"16,34 17-1,36-17 1,-17 0 0,16 0-16,-16 0 0,17 0 15,0 0-15,52-17 16,-69 17-16,17-18 15,-36 18-15,1 0 16,-36 18-16</inkml:trace>
  <inkml:trace contextRef="#ctx0" brushRef="#br0" timeOffset="233152.2052">10495 9843 0,'0'0'15,"18"0"1,17 17 0,-17-17-16,-1 18 0,19-1 15,17 1-15,-18 0 16,0-1-16,-17-17 0,17 18 15,36 0 1,-36-18-16,18 35 16,-36-35-16,1 0 0,-18 18 15,0-1-15,-18 1 16,1-1-16,-54 19 16,36-1-16,-36 0 15,36-17 1,0 0-16,17-1 0,-17 1 15,17-18-15,18 17 16,-17-17 0,17 18-1,17 0 1,1-1-16</inkml:trace>
  <inkml:trace contextRef="#ctx0" brushRef="#br0" timeOffset="234281.3339">10636 17321 0,'-17'0'16,"34"0"15,19 18-15,-19 0-16,54-1 15,-18-17-15,-18 18 0,18-18 16,53 0-16,-53 0 16,0 0-16,17 0 15,-35 0-15,-17 0 0,0 18 16,-1-18-16,1 0 0</inkml:trace>
  <inkml:trace contextRef="#ctx0" brushRef="#br0" timeOffset="234598.947">11148 17198 0,'35'18'15,"-70"-36"-15,105 36 0,-52-1 16,17 1-1,1-1-15,-1 1 0,35 0 16,-34-1-16,34 1 16,-52-18-16,-1 18 0,1-1 15,-18 1-15,0 0 16,-35 17 0,17 0-16,-17-17 0,-18 35 15,18-18-15,-1 0 16,1 1-16,-18-1 0,-35 53 15,35-53-15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9:41.1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 6703 0,'0'0'0,"0"-18"0,18 1 15,0-1-15,17-35 16,-17 0-16,17 18 16,0-18-16,18-18 0,0 1 15,0-1-15,88-70 16,-70 53-16,17 0 16,18-1-16,-18 19 0,0-1 15,-18 1-15,-17 35 0,36-18 16,-72 35-16</inkml:trace>
  <inkml:trace contextRef="#ctx0" brushRef="#br0" timeOffset="279.2643">1729 6773 0,'88'-123'16,"-176"246"-16,229-317 0,-88 124 0,70-89 16,-52 71-16,17 0 0,53-71 15,-70 71 1,-19 35-16,1-18 0,-17 36 15,34-36 1,-52 54-16</inkml:trace>
  <inkml:trace contextRef="#ctx0" brushRef="#br0" timeOffset="498.3447">2328 6579 0,'36'-53'16,"-19"18"-16,19-18 0,34-53 15,-35 53-15,18-17 16,18-1-16,52-70 16,-70 71-16,0 17 15,0 0-15,-18 18 0,1-1 16,-19 19-16</inkml:trace>
  <inkml:trace contextRef="#ctx0" brushRef="#br0" timeOffset="684.8407">3140 6279 0,'88'-105'15,"-176"210"-15,229-263 0,-106 87 0,18 1 16,-18-1-16,54-35 16,-54 89-16,-18-1 0,-17 0 15</inkml:trace>
  <inkml:trace contextRef="#ctx0" brushRef="#br0" timeOffset="813.683">3598 6033 0,'53'-106'15,"-106"212"-15,142-265 0,-72 123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0:42.3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17304 0,'36'0'16,"-19"0"-16,19 0 15,34-18 1,18-17-16,-52 17 16,-1 18-16,0-17 0,0-1 15,1 18-15,-19-18 0,19 18 16</inkml:trace>
  <inkml:trace contextRef="#ctx0" brushRef="#br0" timeOffset="173.552">12400 17251 0,'0'0'15,"18"70"-15,-1-34 0,1 17 16,-18-18-16,18 18 0,-1 53 15,1-53-15,-18-1 16,18-16-16,-1-1 16,1 0-16,0-35 0</inkml:trace>
  <inkml:trace contextRef="#ctx0" brushRef="#br0" timeOffset="362.0529">12718 17586 0,'17'53'15,"-34"-106"-15,52 124 16,-17-54-16,17 1 0,18-18 16,-36 0-16,19 0 15,-19 0-15,19 0 16</inkml:trace>
  <inkml:trace contextRef="#ctx0" brushRef="#br0" timeOffset="513.9639">12947 17604 0,'-35'70'15,"70"-140"-15,-88 175 0,35-69 0,1-1 16,-1-35-1,18 18-15</inkml:trace>
  <inkml:trace contextRef="#ctx0" brushRef="#br0" timeOffset="731.0468">13123 17427 0,'18'0'16,"0"0"-1,-1 18-15,1-18 16,0 0-16,17-18 0,0 1 0,18-1 16,-35 18-16,-1 0 15,1 0-15</inkml:trace>
  <inkml:trace contextRef="#ctx0" brushRef="#br0" timeOffset="856.5844">13300 17657 0,'35'0'16,"-70"0"-16,123-36 16,-53 1-16,0 17 15,1 1-15,-19-1 0</inkml:trace>
  <inkml:trace contextRef="#ctx0" brushRef="#br0" timeOffset="1113.2671">13600 17180 0,'0'0'0,"17"0"16,1 0-16,17 0 16,0 0-16,1 0 0,34-35 15,-34 35 1,-19-18-16,18 18 0,-17-17 16,0 17-16,-1-18 15,-34 18 1</inkml:trace>
  <inkml:trace contextRef="#ctx0" brushRef="#br0" timeOffset="1291.5902">13794 17233 0,'35'35'15,"-70"-70"-15,70 106 0,-17-54 0,-18 19 16,17-1-16,1 18 15,-1-18-15,1-17 0,0-1 16,-1 1-16,1 0 0,0-18 16,-1 0-16</inkml:trace>
  <inkml:trace contextRef="#ctx0" brushRef="#br0" timeOffset="1669.0938">14182 17410 0,'17'17'16,"-34"-34"-16,34 52 0,-17-17 16,0-1-16,18-17 15,0 18-15,-1-18 16,1 0 0,0 0-16,-1-18 15,-17 1 1,18 17-16,-1 0 15,1 35 1,0 18-16,-1 0 16,-17-18-16,36 71 15,-1-71-15,-17 0 0,-1 18 16,1-35 0,-18-1-16,-18 19 15,1-19-15,-19 1 0,1 0 16,-18-1-16,-35-17 15,53-17-15,-54 17 16,36-18-16,18 18 16,18-18-16,-1 18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1:18.1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24800 16387 0,'18'17'16,"-18"1"0,18-1-16,-1 36 15,1-17-15,35 17 16,-18-36-16,-17 1 15,17-1-15,-17 1 0,17 0 0,0-1 16,-17 1 0,-1-18-16,-17-18 15</inkml:trace>
  <inkml:trace contextRef="#ctx0" brushRef="#br0" timeOffset="318.2026">24747 16510 0,'0'0'16,"0"-35"-16,-17 35 0,17-18 16,-18-35-1,18 36-15,-18-1 0,18 0 16,0 1-16,0-1 15,18 18 17,35 0-17,-35 0-15,17 18 0,0-18 16,0 0-16,18 0 0,-17 0 16,-1 0-16,36 17 15,-36-17-15,0 0 16,18 0-16,-35 0 15</inkml:trace>
  <inkml:trace contextRef="#ctx0" brushRef="#br0" timeOffset="1005.5032">32156 12418 0,'35'35'0,"-17"-17"16,-1 17-16,1 0 0,17 1 15,0 34 1,1-35-16,-19 1 0,1-19 16,17 19-16,1 16 15,-19-34-15,-17 0 0</inkml:trace>
  <inkml:trace contextRef="#ctx0" brushRef="#br0" timeOffset="1277.727">32120 12629 0,'0'-17'16,"0"-1"-16,18 1 16,-18-1-16,35 0 15,-17 1-15,0-1 0,-1 0 16,1-17-1,-18 17-15,18 18 16,-1 18 0,18 17-1,-17 1-15,53-1 16,-18-17-16,-1-1 16,-16 1-16</inkml:trace>
  <inkml:trace contextRef="#ctx0" brushRef="#br0" timeOffset="46008.0652">20214 3404 0,'0'-17'78,"-17"17"-62,-1 0-1,0 0-15,18-18 16,-17 18-16,-1 0 0,0-18 16,1 18-16,-54 0 15,36 0-15,0 18 0,-18-18 16,0 0-16,0 0 16,0 18-16,0-18 0,0 0 15,-70 0-15,52 0 16,-70 0-16,53 0 15,17 0-15,-17 0 0,0 0 16,-89 0 0,72 0-16,16 0 0,1 0 15,-123 17-15,105-17 16,0 0-16,-106 0 16,106 0-16,1 0 15,-1 0-15,-18 0 0,1 18 0,-107-18 16,107 0-1,0 18-15,-1-18 0,1 0 16,17 0-16,-18 0 0,-123 0 16,124 0-16,-1 0 15,1 0-15,-18 0 16,17 0-16,-17 0 0,18 0 0,-18 0 16,17 0-16,-140-18 15,122 18-15,19 0 16,0-18-16,-1 18 0,-141-17 15,142 17-15,-142 0 16,124-18 0,0 18-16,18 0 0,-18 0 15,17 0-15,1 0 0,-142-18 16,142 18-16,-1-17 16,-123-1-1,141 18-15,-17-18 0,-124 1 16,141 17-16,-17 0 15,-1 0-15,1 0 0,-1-18 16,1 18-16,17 0 0,-18 0 16,19 0-16,-19-17 0,-88 17 15,107 0-15,16 0 16,-16-18-16,16 18 16,-87 0-16,105 0 15,1 0-15,-1 0 0,18-18 16,-70 18-16,70 0 15,18 0-15,-1-17 16,1 17-16,0 0 0,17 0 16,1-18-16,17 36 47,17-1-32,-17 1 1,18 17-1,-18 0-15,0-17 0,0 17 16,0 1-16,0 34 16,0-34-16,0 16 0,0 54 15,0-53-15,0 0 16,-18 18-16,18-1 0,0 1 16,-17-1-16,-1 107 15,18-89-15,-18 0 16,18 18-16,-17-18 0,-1 124 15,0-124-15,18 0 16,-17 106 0,17-88-16,0 88 15,0-88-15,17 88 16,-17-88-16,0-18 0,18 124 16,-18-124-1,0 18-15,0-1 0,0 1 16,0 0-16,18-18 0,-18 106 15,0-88-15,17 71 16,1-89-16,-18 0 16,0 0-16,18 0 0,-18 106 15,0-105-15,0-1 16,0 0-16,0 0 16,0 0-16,0 1 0,17 69 15,1-69-15,-18-19 16,18 71-1,-18-70-15,0-1 0,17 1 16,-17-1-16,0 1 16,18 52-16,-1-17 15,-17-53-15,0 0 0,18 0 16,0 53-16,-18-71 16,17 18-16,1 18 15,0-36-15,-18 0 0,35 36 16,-17-1-1,-1-34-15,1-19 16,0 18-16,17 1 16,-18-1-16,1-17 15,-18-1-15,18 1 0,-1 0 0,19-1 16,-1 1 0,0-1-16,-17 1 15,-1-18-15,19 18 0,-19-1 16,1-17-16,17 18 0,-17-18 15,52 18 1,-52-18-16,17 0 0,36 17 16,-18-17-1,-18 0-15,0 0 0,1 0 0,-1 18 16,53-18 0,-53 18-16,18-18 0,-17 0 0,17 0 15,35 17 1,-35-17-16,0 0 0,0 0 15,52 18-15,-52 0 16,0-18-16,0 17 0,0-17 16,0 18-16,53-1 15,-53 1-15,0 0 0,70-1 16,-52 1 0,-18-18-16,17 18 0,-17-1 15,18-17-15,52 36 16,-52-36-16,-1 17 0,71 1 15,-88-18 1,35 17-16,53 1 16,-52 0-16,-19-18 0,18 17 15,-17-17-15,0 18 0,17-18 16,0 18-16,71-1 16,-71-17-16,106 0 15,-106 18-15,0-18 0,18 0 16,-18 0-16,18 0 15,88 0-15,-88 0 16,0 0-16,-18 0 0,124 0 16,-89 0-16,-17 0 15,0 0-15,17-18 16,107 18-16,122-17 16,-122 17-1,-107-18-15,106 18 16,-105 0-1,-1 0-15,1 0 0,-1 0 16,1 0-16,17 0 0,-18 0 16,142-18-16,-124 18 15,-17 0-15,123 0 16,-106 0-16,-18 0 0,1 0 16,17 0-16,-18-17 15,1 17-15,-1 0 0,230-18 16,-18 18-1,-35-18 1,-106 1 0,-106 17-1,53-18-15,-70 18 0,-1-17 16,36-1 0,-53 18-16,0-18 0,0 1 15,-18 17-15,0-18 0,-17 0 16,17 18-16,1-35 15,-19 17-15,1 18 16,-18-17-16,18-1 0,-18 1 16,-18-19-1,18 19-15,0-1 0,-18-17 16,18 17-16,-17-17 16,17 17-16,0-17 0,-18 0 15,18-1-15,0 1 16,0 0-16,18-53 15,-18 35-15,17 0 0,-17 0 16,18 0-16,0 0 0,17-71 16,-17 54-16,-1-1 15,1 1-15,-1-1 16,36-87 0,-35 69-16,17 1 0,-17 0 0,35-88 15,-18 87 1,-17-16-16,17 16 0,-17 1 0,17-88 15,0 70 1,-17 18-16,-1 0 0,19-18 16,-1-88-16,-17 105 15,-1-16-15,1-1 0,35-88 16,-35 106 0,17-106-16,-18 88 15,1 18-15,-18-18 0,18 17 16,-1 1-16,1-106 15,0 106-15,-18 0 0,17 0 16,1-1-16,-18 1 0,18 0 16,17-88-1,-18 105-15,1-17 0,-18 17 16,18 1-16,-18-18 0,17-36 16,-17 54-16,0-71 15,0 52-15,0 19 16,0 17-16,0-35 0,0 17 15,0 1-15,-17-1 16,17-52-16,0 52 16,-18 18-16,0-70 15,1 70-15,17 17 16,-18-17-16,18 1 0,-17-1 16,-1-36-16,18 54 15,-18-18-15,18 18 0,0 0 16,-17 17-16,17-35 15,-18 35-15,18 1 16,-18-1-16,18 1 16,-17 17 31,-1 0-32,0 0 1,1 0-16,-1 0 0,-35 0 15,18 0-15,-18 0 16,0 0-16,-35 0 0,0 17 16,-18-17-16,-335 53 15,282-18-15,-17 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11:27.45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1429 7655 0,'0'0'16,"0"-35"-16,0 17 0,0 1 15,0-1 1,17 36 0,19 35-1,-19 0-15,54 70 16,-53-35-16,52 71 16,-35-88-1,1-19-15,-1 1 0,18 36 16,-36-72-16,19 18 15,-19-35-15,1 0 16,-18-17-16,18-54 16,-18 18-16,-18-70 15,18 52-15,-35-70 16,17 71-16,-17-36 16,35 71-16,0-1 15,0 19-15,17 34 16,1-17-1</inkml:trace>
  <inkml:trace contextRef="#ctx0" brushRef="#br0" timeOffset="339.8739">2152 7990 0,'0'53'16,"0"-106"-16,18 124 0,-1 0 15,-17-36-15,53 18 16,-35-36-16,-1 1 0,19 0 16,-1-18-16,0 0 0,18-36 15,-35 1 1,-1-35-16,-17 52 15,-17-53-15,-18 36 16,-18 17-16,17 1 16,-34 17-16,52 17 15,18 1-15,-17 0 16,17-1-16,17 19 16,18-19-16,-17-17 15</inkml:trace>
  <inkml:trace contextRef="#ctx0" brushRef="#br0" timeOffset="560.9637">2505 8061 0,'0'0'16,"0"18"-16,0-1 0,0 19 15,0-1-15,35 18 16,-35-18-16,35-17 15,-17-1-15,0 1 16,52 0-16,-52-18 16,17 0-16,-17 0 15,17-36-15</inkml:trace>
  <inkml:trace contextRef="#ctx0" brushRef="#br0" timeOffset="967.042">2946 8132 0,'-18'0'15,"0"0"-15,1 0 16,-1 17-16,18 1 15,-17 52-15,-1-52 16,18 17-16,0-17 0,18 0 16,-1 17-1,1-18-15,-1-17 0,1 0 16,0 0-16,-1-35 16,1 18-16,-18-19 15,0 1-15,0-18 16,0 35-16,0 1 15,0 34 1,35 19 0,-17-19-16,17 1 15,-17 0-15,17-1 0,-17-17 16,52 18 0,-52-18-16,17-35 15</inkml:trace>
  <inkml:trace contextRef="#ctx0" brushRef="#br0" timeOffset="1322.3676">3175 7743 0,'0'0'16,"18"124"-16,-1-53 0,1 34 15,-18-52-15,18 18 16,-1-54-16,-17 1 16,18-18-16,-1-18 15,19-34 1,-19 34-16,1 18 16,0 0-16,17 0 0,0 18 15,-17 17 1,0-18-16,-1 19 15,-17-1-15,-17-17 0,-19 17 16,19-35-16,-36 18 16,35-18-16,0 0 15,18-18 1,0-17-16</inkml:trace>
  <inkml:trace contextRef="#ctx0" brushRef="#br0" timeOffset="1641.1819">3634 8184 0,'0'53'0,"0"-106"0,0 124 16,0-53-16,17-1 0,-17 1 16,18-18-16,0 18 0,-1-18 15,1-36 1,-1 19-16,-17-1 15,18-17-15,-18-18 16,18 18 0,-18 17-16,17 36 15,1 17 1,0-18-16,-1 1 16,1 35-1,0-35-15,-1-18 0,-17 17 0,18 1 16,-1-18-1,-17-18 1</inkml:trace>
  <inkml:trace contextRef="#ctx0" brushRef="#br0" timeOffset="1851.13">3969 7743 0,'17'124'0,"-34"-248"0,52 301 16,-35-124-16,18 17 15,-18-17-15,0 0 0,0-18 16,17 1-16,-17-1 16,0 0-16,18-17 0,0 0 15</inkml:trace>
  <inkml:trace contextRef="#ctx0" brushRef="#br0" timeOffset="2329.533">4269 8061 0,'0'0'16,"-18"0"-16,0 18 15,1-1-15,-1 19 16,18 16-16,0-34 15,18 35-15,-1-35 16,19-1 0,-19-17-16,19-35 15,-36 0 1,0-1-16,0 19 16,0-1-16,-18-17 15,18 17 1,0 36-1,18 0-15,-18 17 16,17-18-16,1 19 16,17-1-1,-17-17-15,17-1 0,-35-34 16,0-1 0,0 0-1,0-17-15,0 17 16,0 1-16,-18-1 0,18 1 15,18-1 1,0 18-16,-1-18 16,1 18-1,0 0-15,-1 18 16,-17 0 0</inkml:trace>
  <inkml:trace contextRef="#ctx0" brushRef="#br0" timeOffset="2769.091">4639 8096 0,'0'0'16,"0"36"-16,18-19 0,-1 1 16,-17-1-1,36-17-15,-36-17 16,35-1-16,-17 1 15,-18-1-15,17 0 16,1 36 15,-18 70-15,0-53-16,0 18 0,0 0 16,0 0-16,17 35 15,-17-52-15,-17 17 16,-1-18-16,-17-18 15,17-17-15,-17 0 16,17-17-16,-17-18 16,35 17-16,0-17 15,88-107 1,-17 72 0,17-1-16,0 36 15,-53 17-15,36-17 16,-53 35-16</inkml:trace>
  <inkml:trace contextRef="#ctx0" brushRef="#br0" timeOffset="4698.6254">2170 9243 0,'17'0'16,"1"0"-16,17 0 15,18-18 1,0 18-16,-35 0 0,17 0 16,-17 0-16,-36 0 31</inkml:trace>
  <inkml:trace contextRef="#ctx0" brushRef="#br0" timeOffset="5927.6456">2064 9296 0,'0'17'32,"0"1"-17,0 0 1,0-1-1,17 1-15,-17 0 16,0-1-16,18 18 16,-18-17-16,0 35 15,18-18-15,-18 18 16,17-18-16,-17 18 16,18-17-16,0 52 15,-1-35-15,1 53 16,-18-53-16,18 70 15,-1-70-15,1 88 16,-18-70-16,17-18 16,-17 17-16,0 1 15,0 52-15,18-52 16,-18 52-16,0-52 16,0 52-16,0-52 15,0 52-15,0-52 16,18 52-1,-18-70-15,0 0 16,17 0-16,-17 0 0,0 0 0,0 53 16,0-53-16,-17 70 15,17-70-15,0 17 16,0 1-16,-18 70 16,18-70-16,0 70 15,0-88-15,0 70 16,0-70-16,0 53 15,0-53-15,0 53 16,0-36-16,0 54 16,0-54-16,18 1 15,-18 17-15,0-17 16,0-1-16,0 1 0,0 52 16,0-70-16,0 71 15,0-72-15,-18 37 16,18-36-1,0 0-15,0-1 0,0 72 16,0 123 0,0-88-1,0-36 1,0-70-16,0 35 16,0-53-16,0 54 15,0-54-15,-18 53 16,18-53-16,0 18 0,18 53 15,-18-53-15,0 53 16,0-53 0,0 17-16,0-34 15,0 17-15,0-36 16,0 36-16,0-35 16,0-1-16,0 1 15,0 35-15,0-35 0,0 17 16,0-17-1,0 17-15,0-18 16,0 19-16,0-19 16,0 1-16,18-18 15,-18 18 1,0-1-16,17-17 16,1 0 15,-18 18-31,18-18 15,-1 0 1,-17 18-16,18-18 0,0-18 16,-1 0-16,1-17 15</inkml:trace>
  <inkml:trace contextRef="#ctx0" brushRef="#br0" timeOffset="9721.8108">4692 9243 0,'18'0'62,"-1"-18"-46,1 18-16,17 0 16,-17 0-16,17 0 15,-17 0-15,17 0 16,-17 0-16,17 0 16,-17 0-1,-18 18 48,17-1-48,-17 1 1,18 17 0,-18-17-16,0 0 15,0-1-15,0 19 0,17 16 16,-17-34-16,0 53 15,0-18-15,0 17 16,0-17-16,0 0 0,-17 53 16,17-53-1,0 53-15,0-54 16,0 54-16,0 18 16,0-71-16,0 88 15,0-71-15,0 54 16,0-54-16,0 54 15,0-71 1,0 17-16,0-17 0,0 0 16,0 88-16,0-70 15,0-1-15,0 1 0,0 88 16,-18-71 0,36 71-16,-18-71 15,0-18-15,-18 19 0,18-19 16,0 18-16,0 1 0,0-19 15,-17 18-15,17 0 16,-18-17-16,0 952 63,18-882-48,-17-70-15,17-18 16,0 17-16,0 1 0,0-1 15,0 19-15,0-19 0,0 18 16,0-17-16,0 17 0,0-17 16,0 70-16,0-88 15,17 70 1,-17-70-16,0 53 16,18-53-16,-18 0 15,0 0-15,0-1 0,0 1 16,0 18-16,0-18 0,0 17 0,0-17 15,0 53-15,18-53 16,-18 0-16,0-18 16,17 1-16,-17-19 15,0 1 1,18-18-16,-18 35 16,0-17-16,0-1 0,0 1 15,0 0 1,0 17-16,0-17 15,0-1-15,0 1 16,0 0 0,0-1-1,-18 1-15,18-1 16,18 1 31,-18 0-16,17-18 16,1 0 31,-18 17-47,0 1 1,0 0 30,18-18-31,-18-18-15,0 36 31,-18-1-32,0 1 1,-17-18 0,18 18-16,-1-18 15,-17 35 1,-1-18-16,19 1 16,-19-18-16,19 0 0,-36 18 15</inkml:trace>
  <inkml:trace contextRef="#ctx0" brushRef="#br0" timeOffset="12612.5635">3493 9384 0,'0'-18'16,"-18"18"-1,18-17-15,-18 17 16,1-18 0,-1 0-16,0 18 0,-17 0 15,17 18 1,-35 0-16,18-1 16,-18 36-16,36-35 15,-19 35-15,36-18 16,0 36-16,18-36 15,35 0 1,-18-17-16,53-1 16,-52-17-16,34-17 15,-52-1-15,17-17 16,-17 0-16,-18-1 16,0 1-16,-18-18 15,1 35-15,-1-17 16,0 18-16,1-1 0,-1 0 15,0 1-15,18-1 16,18 36 0,0 35-1,17-36-15,-17 18 0,17 1 16,18 17-16,-36-36 16,19 19-16,-19-19 0,19 1 15,-19-1-15,-17 1 16</inkml:trace>
  <inkml:trace contextRef="#ctx0" brushRef="#br0" timeOffset="16311.4278">2946 10301 0,'-36'0'0,"72"0"0,-89 0 16,18-18-16,17 18 15,-17 0 1,35 18-16,-18 0 0,0-1 16,18 36-16,0-17 15,0 34-15,18-52 16,-18-1-16,18 1 0,-1 0 15,1-18-15,35 0 16,-36 0-16,1-53 16,0 35-16,-1-35 15,-17 18-15,0 0 16,0-1-16,-17 1 16,17 17-16,0 36 31,17 17-16,-17 1-15,36 17 16,-1-18-16,0 18 16,-17-36-16,17 1 0,-17 0 15,-1-1-15,1-17 0</inkml:trace>
  <inkml:trace contextRef="#ctx0" brushRef="#br0" timeOffset="16761.0691">3316 10336 0,'-35'-17'15,"70"34"-15,-88-34 0,18 34 16,35 1-16,-18 0 15,18-1-15,0 1 0,0 35 16,0-35-16,18-1 16,0-17-16,-1 18 0,1-18 15,-1 0 1,1 0-16,-18-18 16,18 1-1,-18-1-15,0 0 16,-18-17-16,18 17 15,0 1-15,-18 17 32,36 0-32,-18 17 15,0 1-15,18 0 16,-18-1-16,17 19 0,-17-19 0,18 1 16,0-1-16,-1-17 15,1 0 1,17 0-16,-17 0 15,-18-17 1</inkml:trace>
  <inkml:trace contextRef="#ctx0" brushRef="#br0" timeOffset="17155.1154">3545 10548 0,'0'0'0,"0"-53"0,0 36 16,0-36-16,0 17 15,0 1-15,18 17 16,0-17 0,-18 17-16,17 18 15,1 0-15,0 18 16,-1 0-1,1-18 1,-18 17-16,18 1 16</inkml:trace>
  <inkml:trace contextRef="#ctx0" brushRef="#br0" timeOffset="17523.0137">3845 10354 0,'0'-18'16,"-17"18"0,17 18-16,-18-18 15,18 35-15,0 1 16,18-1-1,-18-17-15,17-1 0,19 18 16,-19-35-16,18 0 16,-17 0-16,0-35 15,-1 18-15,-17-19 16,0 19-16,0-19 16,-17 19-16,-1-1 15,0 0-15,1 18 16</inkml:trace>
  <inkml:trace contextRef="#ctx0" brushRef="#br0" timeOffset="17789.1239">4128 10566 0,'0'0'16,"0"-18"-16,0 0 16,0 1-16,0-18 0,0 17 15,17-17-15,-17 17 0,35-35 16,-35 35-16,18 1 16,0 17-16,-1 0 0,1 17 15,-18 1 1,18 53-16,-1-54 15,1 36-15,-18-35 16,18-1-16,-18 1 16</inkml:trace>
  <inkml:trace contextRef="#ctx0" brushRef="#br0" timeOffset="34907.3963">3545 10760 0,'0'17'31,"0"1"-16,0 0 1,18-1-16</inkml:trace>
  <inkml:trace contextRef="#ctx0" brushRef="#br0" timeOffset="35035.6205">3545 10954 0,'18'0'31</inkml:trace>
  <inkml:trace contextRef="#ctx0" brushRef="#br0" timeOffset="35174.9912">3563 11113 0,'18'-18'0,"-18"0"16</inkml:trace>
  <inkml:trace contextRef="#ctx0" brushRef="#br0" timeOffset="35268.2385">3563 11218 0</inkml:trace>
  <inkml:trace contextRef="#ctx0" brushRef="#br0" timeOffset="37514.4106">3069 11606 0,'0'0'15,"-35"-17"-15,17 17 0,-35-18 16,36 18-1,-1 18-15,0-18 0,1 35 16,-1 18 0,18-18-16,18 18 15,-1-35-15,36 17 16,-35-17-16,53-1 16,-54-17-16,36-35 15,-35 35-15,-18-35 16,0 0-16,0-1 15,0 1-15,-36 0 16,36-1-16,-35 19 16,53 34 15,17 36-15,-17-35-16,35 35 15,-36-35-15,36 17 16,-35-18-16,-1 1 15,1-18-15,17 0 16</inkml:trace>
  <inkml:trace contextRef="#ctx0" brushRef="#br0" timeOffset="37781.1193">3404 11783 0,'0'0'16,"18"17"-16,-18 1 15,0-36 1,0 1-16,0-18 16,0 17-16,0-35 15,18 35 1,-1 1-16,19 17 16,-19 0-16,18 17 15,-17 1-15,0 17 16,-18-17-16,17 0 15,1-1-15,0 1 16,-1-1-16,19-17 16</inkml:trace>
  <inkml:trace contextRef="#ctx0" brushRef="#br0" timeOffset="38122.0256">3810 11642 0,'0'0'0,"-18"17"0,1 1 0,17 17 16,0 18 0,0-35-16,35-1 0,36 1 15,-1-53 1,-17 0 0,-18-36-1,-52-70-15,-1 53 16,-35-18-1,0 35 1,18 36-16,17 70 16,18 18-1,18 0-15,17 53 16,-17-53 0,17 0-16,-17-18 0,17 0 15,0 1-15,1-1 16,-19-17-16,1 17 0,0-35 0</inkml:trace>
  <inkml:trace contextRef="#ctx0" brushRef="#br0" timeOffset="38476.4856">3563 12153 0,'18'18'16,"-1"-1"15</inkml:trace>
  <inkml:trace contextRef="#ctx0" brushRef="#br0" timeOffset="38617.5266">3651 12383 0,'18'0'0,"-18"17"31</inkml:trace>
  <inkml:trace contextRef="#ctx0" brushRef="#br0" timeOffset="38745.2072">3634 12612 0,'17'0'15,"1"0"-15</inkml:trace>
  <inkml:trace contextRef="#ctx0" brushRef="#br0" timeOffset="38822.5352">3634 12612 0,'35'88'15,"-70"-176"-15,70 194 0</inkml:trace>
  <inkml:trace contextRef="#ctx0" brushRef="#br0" timeOffset="41014.7448">2805 12823 0,'0'18'0,"0"17"15,0-17-15,17 17 16,-17 1-16,18-1 0,0 71 16,-18-71-16,0 53 15,0-70-15,0-1 16,-18-17-1,18-17 1,18-18-16,-1-18 16,1 17-16,-1 1 15,1 17-15,0 18 16,17 0-16,-17 18 16,-1 0-16,1 35 15,0-18-15,-18 18 16,17-18-16,1 18 15,-1-35-15</inkml:trace>
  <inkml:trace contextRef="#ctx0" brushRef="#br0" timeOffset="41547.4338">3246 13141 0,'0'0'0,"-53"18"0,35-18 16,-17 53-16,35-36 16,17 54-16,1-54 15,0 1-15,17 0 16,0-18-16,36 17 16,-36-34-16,18-19 15,-35 19-15,-18-36 16,0 18-16,-36-18 15,19 35-15,-19-17 16,19 35-16,-1 0 16,18 17-1,18 1-15,-1 0 16,1-1-16,0 1 0,-1 0 0,19-1 16,-1 1-16,-17-1 15,17 1 1,-18-18-16,-17 18 15,18-18 17,-18-18-17,0 0 1,-18 18-16,18-17 0,-17-1 16,17 1-16,0-19 15,0 19-15,17-19 16,1 19-16,17-19 15,-17 19 1,-18-1-16,35 18 0,-17 0 16,0 0-16,-18 18 15</inkml:trace>
  <inkml:trace contextRef="#ctx0" brushRef="#br0" timeOffset="41859.1564">3739 13317 0,'0'53'16,"0"-35"0,18-36-1,-18-17-15,18 17 16,-18-17-16,0 17 15,0-17-15,0 0 0,0 17 0,17-17 16,-17 17 0,18 18-16,0 0 15,-1 0-15,1 18 16,-18 0-16,0-1 16,18 1-1,-18 17-15</inkml:trace>
  <inkml:trace contextRef="#ctx0" brushRef="#br0" timeOffset="42231.7861">3986 13194 0,'0'-18'15,"0"1"1,18-1-1,17 18 1,-35 18-16,18-1 16,0 36-16,-18-35 15,17 17-15,-17 0 0,0 1 16,18-1-16,-18 35 16,0-52-16,0 17 15,0-17-15,-18 0 0,1-1 16,-1 1-16,0 0 0,1-18 15,-19-18 1,36 0-16,-17 1 0,17-36 16,0 35-1,17-17-15,1 17 0,0 1 16,-1 17-16,36-36 16,-35 36-16,17-17 15,-35 34-15</inkml:trace>
  <inkml:trace contextRef="#ctx0" brushRef="#br0" timeOffset="42428.8104">3616 13653 0,'-18'0'0,"36"0"16,-18 17 0,18 1-1</inkml:trace>
  <inkml:trace contextRef="#ctx0" brushRef="#br0" timeOffset="42531.6461">3616 13864 0,'18'18'15,"-1"-1"1</inkml:trace>
  <inkml:trace contextRef="#ctx0" brushRef="#br0" timeOffset="42643.3805">3651 14005 0,'0'0'0,"0"18"16,18-18-16,-18 18 15,18-18-15,-1 0 16</inkml:trace>
  <inkml:trace contextRef="#ctx0" brushRef="#br0" timeOffset="43309.6519">2875 14482 0,'18'105'16,"-36"-210"-16,53 263 15,-17-52-15,0-53 16,17 0-16,-35-35 15,0-1-15,0-34 16,-18-54-16,1 36 16,-19-71-1,19 53-15,-1-53 16,18 53-16,0 18 16,18-18-16,35 18 0,-36 35 15,36 0-15,-35 0 16,0 53-1,-18-36-15,0 19 0,-18-19 16,-17 36-16,17-35 16,0-1-16,1-17 15,-1 0-15</inkml:trace>
  <inkml:trace contextRef="#ctx0" brushRef="#br0" timeOffset="43527.7318">3122 14517 0,'0'53'16,"0"-106"-16,0 123 0,18-52 0,-1-18 15,1 18-15,17-18 16,18-18-16,-35 18 16,-1-18-16,1-17 15,0 17-15,-18 1 0,-36-18 16,19 17-16,-18 0 15,-1 18-15,1 0 16,35 18-16</inkml:trace>
  <inkml:trace contextRef="#ctx0" brushRef="#br0" timeOffset="43703.699">3351 14429 0,'0'0'0,"18"-18"16,17 18 0,1-18-16,17 18 15,-18-17-15,18 17 16,-36-18-16,1 18 16</inkml:trace>
  <inkml:trace contextRef="#ctx0" brushRef="#br0" timeOffset="43882.4591">3440 14199 0,'0'0'0,"0"36"16,17 52-16,-17-35 16,18 35-16,0-53 15,-1 53-15,1-70 16,-18 17-16,17-17 0</inkml:trace>
  <inkml:trace contextRef="#ctx0" brushRef="#br0" timeOffset="44076.7368">3563 14235 0,'0'0'16,"18"105"-16,-1-52 0,1 36 16,0-54-16,-1 35 15,-17-34-15,0-19 0,18 1 16</inkml:trace>
  <inkml:trace contextRef="#ctx0" brushRef="#br0" timeOffset="44478.4792">3704 14534 0,'0'0'16,"0"18"-16,18-18 0,17 0 15,-17 0-15,-1-18 16,1 1-16,-18-1 15,0 1 1,-18 17 0,1 0-16,17 17 15,0 1 1,17 17 0,1-17-16,17 17 15,1-17-15,-36-1 16,17-17-16,1-17 0,-1-1 15,-17-17 1,0 17-16,18-17 16,0 17-16,17 1 15,0-1 1,1 0-16,-19 1 0,19 17 16,-1 0-16,-18 0 0,19 0 15,-19 0-15</inkml:trace>
  <inkml:trace contextRef="#ctx0" brushRef="#br0" timeOffset="45995.3596">3528 15064 0,'17'0'0,"1"0"31,0 17-31</inkml:trace>
  <inkml:trace contextRef="#ctx0" brushRef="#br0" timeOffset="46113.9281">3581 15311 0</inkml:trace>
  <inkml:trace contextRef="#ctx0" brushRef="#br0" timeOffset="46173.5636">3581 15311 0,'0'0'0,"35"17"15</inkml:trace>
  <inkml:trace contextRef="#ctx0" brushRef="#br0" timeOffset="46241.265">3598 15346 0,'0'17'16,"-17"1"-1,17 0-15,17-71 0,-34 123 0</inkml:trace>
  <inkml:trace contextRef="#ctx0" brushRef="#br0" timeOffset="46369.3249">3598 15522 0,'0'0'15,"0"-17"1</inkml:trace>
  <inkml:trace contextRef="#ctx0" brushRef="#br0" timeOffset="47658.7863">3528 14393 0,'-18'0'0,"36"0"31,-1 0-15,1 0-16,0 0 15,-1 0-15,36 0 16,-35 18-16,17-18 16</inkml:trace>
  <inkml:trace contextRef="#ctx0" brushRef="#br0" timeOffset="49103.7231">3493 15699 0,'17'0'16,"1"17"-1</inkml:trace>
  <inkml:trace contextRef="#ctx0" brushRef="#br0" timeOffset="49249.6544">3581 15804 0,'0'18'31</inkml:trace>
  <inkml:trace contextRef="#ctx0" brushRef="#br0" timeOffset="49894.3347">2875 15963 0,'-17'0'15,"-1"0"-15,36 0 16,17 0 0,0 0-16,0 0 15,1 0-15,-1 0 0,35 18 16,-34-1-16,-19 19 16,1-19-16,-36 36 15,18-35 1,-35 35-16,17-35 15,1 17-15,-1-18 16,1 1-16,17 0 0,-18-18 16,18 17-1,18 1-15,-1 0 16,-17-1 0,18 1-16,-1 0 15,1-18 1,0 0-1,-1-18-15,1 0 16</inkml:trace>
  <inkml:trace contextRef="#ctx0" brushRef="#br0" timeOffset="50107.4021">2946 16228 0,'0'0'16,"17"0"-16,36 0 15,-17 0-15,34 0 16,-17 0 0,18 0-16,-36 0 15,0 0-15,-17 0 16</inkml:trace>
  <inkml:trace contextRef="#ctx0" brushRef="#br0" timeOffset="50456.8303">3404 16193 0,'0'0'0,"0"17"16,-17 18-16,34 1 15,-17-19-15,18 1 0,0 0 16,-1-1-16,1 1 0,35 0 16,-18-18-16,0-18 15,-35 0 1,18 1-16,-18-1 16,0 0-16,-18 1 15,18-1-15,0 36 31,18-1-15,0 1-16,17 17 16,-35-17-16,35 17 15,-35-17-15,18-1 0,-18 1 16,0 0-16</inkml:trace>
  <inkml:trace contextRef="#ctx0" brushRef="#br0" timeOffset="50913.0418">3828 15857 0,'0'18'16,"0"17"-16,0-17 0,0 17 16,17 53-16,-17-35 15,0 0-15,18 0 0,0 35 16,-1-52-16,1 34 15,-1-52 1,-17-1-16,36 1 16</inkml:trace>
  <inkml:trace contextRef="#ctx0" brushRef="#br0" timeOffset="51286.1758">4057 16228 0,'0'0'16,"-18"53"-16,18-18 0,0-17 0,18 35 15,0-36 1,35 18-16,-18-17 16,18-18-16,-36-18 15,19 1-15,-19-18 16,-17 17-16,0 0 15,0-35-15,0 18 16,0 17-16,0 1 0,18-1 16,-18 1-16,0 34 15,0 1 1,18 17 0,-1 0-16,-17 1 0,0-1 15,0 35-15,18-52 16,-18 35-16,0-35 15,17-1 1</inkml:trace>
  <inkml:trace contextRef="#ctx0" brushRef="#br0" timeOffset="56196.2752">5556 9296 0,'0'0'0,"0"-18"0,0 0 15,0 36 48,0 35-48,0-18-15,0 1 0,0 34 16,0-35-16,0 1 16,0 17-16,0-36 15,0 18-15,0-17 16</inkml:trace>
  <inkml:trace contextRef="#ctx0" brushRef="#br0" timeOffset="57090.5102">5362 10125 0,'0'-18'15,"18"0"16,35 18-15,-36 0-16,36 18 16,-35 0-16,0-18 15,-1 53-15,1-36 16,-36 36-16,18-18 16,-53 18-1,36-35-15,-36 35 16,35-35-16,1-1 15,34-17-15,18 18 16,1-18-16,34-18 16,-52 18-1,17 0-15,-17 0 0,17 0 16,-35 18 0,-18-18-1</inkml:trace>
  <inkml:trace contextRef="#ctx0" brushRef="#br0" timeOffset="61538.6199">5415 10813 0,'18'17'47</inkml:trace>
  <inkml:trace contextRef="#ctx0" brushRef="#br0" timeOffset="61756.8385">5433 11024 0,'0'18'15</inkml:trace>
  <inkml:trace contextRef="#ctx0" brushRef="#br0" timeOffset="62735.505">5239 11359 0,'0'-17'0,"17"-1"47,19 18-31,-1 0-16,0 0 15,-17 0-15,0 35 16,-18-17-16,0 17 16,-18 1-1,-17-1-15,17-17 16,18-1-16,-18-17 0,18 18 16,0-1-16,0 1 15,53 17-15,-17-17 16,16 0-1,-34-1-15,0 1 0,-18 0 16,-36-1 0,1 1-16,-53-18 15,53 0-15,-54 0 16,72 0-16,-18 0 16,17 0-16,36-18 15,-1 18-15,18 0 16</inkml:trace>
  <inkml:trace contextRef="#ctx0" brushRef="#br0" timeOffset="63156.6243">5715 11395 0,'0'0'0,"-18"0"0,1 0 16,-1 17-1,0 19-15,18-19 16,-17 54-16,17-36 15,0 36-15,0-36 16,17 0-16,19 18 16,17-18-1,-36-35-15,19 0 0,-19 0 16,1 0 0,-18-17-16,-35-1 0,17 1 15,0-1-15,-17 0 16,17 18-16,-35 0 0,36-17 15,-1 17 1,36 0 0</inkml:trace>
  <inkml:trace contextRef="#ctx0" brushRef="#br0" timeOffset="63608.2458">5927 11412 0,'17'0'15,"1"-17"16,0 17-31,17-18 16,-17 18-16,-1 0 0,1-18 16,-1 18-16,1 0 15,0 0-15,-1 0 32,-17 18-32,18 0 15,-18 17 1,0-17-16,0 35 15,0-18-15,18 35 16,-18-34-16,0-1 16,0 0-16,17 18 15,-17-35-15,18-1 16,-18 1-16,-18-18 31</inkml:trace>
  <inkml:trace contextRef="#ctx0" brushRef="#br0" timeOffset="63769.6746">6050 11695 0,'18'0'15,"-36"0"-15,71-18 0,-35 18 0,52-18 16,-34 1-16,16-1 15,-34 18-15,0 0 0</inkml:trace>
  <inkml:trace contextRef="#ctx0" brushRef="#br0" timeOffset="69131.6521">5398 12118 0,'0'18'15,"0"-1"1,0 1-16,0-1 15</inkml:trace>
  <inkml:trace contextRef="#ctx0" brushRef="#br0" timeOffset="69258.9898">5468 12383 0,'0'0'16,"18"0"-16</inkml:trace>
  <inkml:trace contextRef="#ctx0" brushRef="#br0" timeOffset="69392.3437">5486 12559 0,'17'0'15,"1"0"-15</inkml:trace>
  <inkml:trace contextRef="#ctx0" brushRef="#br0" timeOffset="69770.3484">5256 12912 0,'-17'17'16,"-1"1"-16,0 0 15,18-1 1,0 1-16,36 17 16,-19-17-16,36-1 15,-17-17-15,-1 0 16,-17 18-16,17-18 0,-18 0 15,1 0 1</inkml:trace>
  <inkml:trace contextRef="#ctx0" brushRef="#br0" timeOffset="69938.7977">5380 13000 0,'0'53'15,"0"-18"-15,0 0 16,-18 1-16,18 17 0,0 17 16,0-35-16,18 1 15,-18-19-15,18 1 16</inkml:trace>
  <inkml:trace contextRef="#ctx0" brushRef="#br0" timeOffset="70214.0283">5539 13141 0,'0'0'0,"0"35"0,0-17 16,0 35-16,17-36 16,1 1-16,35 0 15,-36-18-15,19 0 16,-19 0-16,19-18 0,-19 0 15,1 1-15,-18-1 16,-18-17-16,1 17 16,-19-17-1,1 35-15,17-18 0,-17 18 16,18 0-16</inkml:trace>
  <inkml:trace contextRef="#ctx0" brushRef="#br0" timeOffset="70509.8146">5786 12982 0,'17'-17'15,"-34"34"-15,52-34 0,0-1 16,-17 18-1,17 0-15,-17 0 16,-1 18-16,1-1 16,-18 19-1,0-19-15,0 54 16,0-54-16,0 19 16,0-1-16,18 18 15,-1-18-15,1 0 16,0-35-16,-1 18 15</inkml:trace>
  <inkml:trace contextRef="#ctx0" brushRef="#br0" timeOffset="70714.8712">5944 13194 0,'18'0'32,"17"0"-17,1 0-15,-19-18 16,1 18-16,-1 0 0,1 0 16,0-17-16</inkml:trace>
  <inkml:trace contextRef="#ctx0" brushRef="#br0" timeOffset="71150.0334">6209 12965 0,'0'0'16,"18"0"-16,-1 0 15,18-18-15,1 18 16,-19 0-16,19-18 16,-54 18 15,-17 18-15,17-18-16,0 18 0,-17 17 15,35-17-15,0 17 16,18-18-1,-1 1-15,19 17 16,-19-17-16,1-18 16,0 18-16,-1-1 0,1 1 15,0 0-15,-18-1 16,17-17 0,-34 18-16,-1-18 15,0 0-15,-17 0 16,17 0-16,1 0 0,-19 0 15,1 17-15,18-17 16</inkml:trace>
  <inkml:trace contextRef="#ctx0" brushRef="#br0" timeOffset="71555.7285">5556 13670 0,'18'0'16,"0"0"-1,-1 0 1,1-17 0,-18 34-16</inkml:trace>
  <inkml:trace contextRef="#ctx0" brushRef="#br0" timeOffset="71716.6578">5574 13829 0,'0'0'0,"0"18"16,18-1-1,-18 1 17</inkml:trace>
  <inkml:trace contextRef="#ctx0" brushRef="#br0" timeOffset="71839.4843">5609 13988 0</inkml:trace>
  <inkml:trace contextRef="#ctx0" brushRef="#br0" timeOffset="73651.6014">5362 14164 0,'0'-18'0,"-17"18"16,-1 0-1,-17 18-15,17 0 16,0 17-16,1 0 0,-1 71 15,18 0 1,0-53-16,53 17 16,-35-34-16,35-1 15,-36-17-15,19-18 16,-19 0-16,1 0 16,-1 0-16,-17-36 15,-17 19 1,-1-1-16,1 0 0,-36-17 15,17 35 1,36-18 0</inkml:trace>
  <inkml:trace contextRef="#ctx0" brushRef="#br0" timeOffset="74046.1495">5592 14288 0,'-36'-36'16,"72"72"-16,-89-72 0,17 36 15,36 18-15,36 52 16,-19-34-16,54 52 16,-54-53-16,36 36 15,-35-36-15,0 0 16,-18 18-1,0-35-15,-18-1 0,-17-17 16,17 0-16,-17-17 16,17-18-16,18 17 15,-17 0-15,17-17 0,0 17 16,0-35 0,17 36-16,1-36 15,-18 35-15,17 1 16,-17-19-16,0 19 0,18-1 15,0 18 17</inkml:trace>
  <inkml:trace contextRef="#ctx0" brushRef="#br0" timeOffset="74395.4181">5821 14252 0,'17'18'31,"36"-18"-15,-35 18-16,17-18 16,-17 0-16,0 35 15,-1-18-15,-17 19 16,0-19-16,-17 36 15,-1-35-15,18 0 0,0 17 16,18-35 0,17 35-16,-17-17 15,-1-18-15,1 17 16,-18 1-16,-35-18 16,17 0-16,-17 18 15,-1-18-15,1 0 0,0 0 16,-18 17-1,35-17-15,18-17 16</inkml:trace>
  <inkml:trace contextRef="#ctx0" brushRef="#br0" timeOffset="74675.1386">6262 14358 0,'0'0'16,"-35"18"-16,35-1 0,-18 36 16,18-17-16,0-1 15,35-18-15,-17 19 0,52-1 16,-34-35-16,17 18 16,-18-18-16,-18-36 15,1 19-15,-18-1 16,0-17-16,-18 0 15,1 17-15,-18-17 0,17-1 16,-17 19-16,-1-1 16,1 0-16,0 18 0,-18 0 0,35 0 15</inkml:trace>
  <inkml:trace contextRef="#ctx0" brushRef="#br0" timeOffset="75108.8633">5768 15028 0,'18'0'16,"-18"18"-1,17-18-15,1 0 16</inkml:trace>
  <inkml:trace contextRef="#ctx0" brushRef="#br0" timeOffset="75242.7191">5803 15240 0,'0'18'0,"18"-18"15,-1 0-15,1 0 16</inkml:trace>
  <inkml:trace contextRef="#ctx0" brushRef="#br0" timeOffset="75498.9957">5909 15628 0,'18'0'16</inkml:trace>
  <inkml:trace contextRef="#ctx0" brushRef="#br0" timeOffset="77372.0254">5486 16051 0,'0'-17'0,"0"-1"16,0 36 0,17 35-1,-17-18-15,18 53 16,-18-53 0,0 18-16,0-35 15,0 17-15,0-17 0,18-18 16</inkml:trace>
  <inkml:trace contextRef="#ctx0" brushRef="#br0" timeOffset="77645.251">5733 16157 0,'-18'18'16,"0"0"-16,18-1 0,-17 18 15,34-17-15,19 17 16,-19-35-16,36 0 16,-18 0-16,18-17 15,-35-1-15,0-17 16,-18 17 0,-36-35-16,19 36 15,-36-19-15,35 36 16,-17-17-16,17 17 15,1 35 1</inkml:trace>
  <inkml:trace contextRef="#ctx0" brushRef="#br0" timeOffset="77862.1868">6103 16334 0,'0'17'15,"0"1"-15,-18-18 16,18 18-16,0-1 16,-17 1-16,-1-1 15,1 1-15</inkml:trace>
  <inkml:trace contextRef="#ctx0" brushRef="#br0" timeOffset="78188.622">6332 16228 0,'0'0'0,"-17"0"15,17 17 1,0 19 0,17-19-16,-17 1 0,18 35 15,0-53-15,-1 18 16,1-18-16,17 0 16,-17 0-16,-1-18 15,-17 0-15,18 1 0,-18-1 16,0-35-1,-18 53-15,1-35 16,-1 35-16,-35-18 16,36 18-16,-1 18 15,18-1-15,18 1 16</inkml:trace>
  <inkml:trace contextRef="#ctx0" brushRef="#br0" timeOffset="78501.5834">6668 16157 0,'0'0'15,"-18"0"-15,0 0 16,18 36 0,0-19-16,18 18 0,0 18 15,-1-35-15,1 0 16,-1-1-16,-17 1 0,18-18 15,17 0 1,-17-18-16,-18-17 16,0 17-16,0-17 15,-18 17 1,18 1-16,-35-1 0,35 1 16,-18 17-1,1 0-15,17 17 31</inkml:trace>
  <inkml:trace contextRef="#ctx0" brushRef="#br0" timeOffset="78980.356">7038 16210 0,'-18'0'31,"18"18"-15,-17-1-16,-1 1 16,18 17-16,0-17 0,18 35 15,-1-35 1,19-1-16,-19 1 0,18-18 15,1 0-15,17 0 16,-18-18-16,0 1 16,-17-19-16,-18 1 15,0 0-15,-53-1 16,18 19-16,-54-1 16,54 18-16,-71 18 15,71-1-15</inkml:trace>
  <inkml:trace contextRef="#ctx0" brushRef="#br0" timeOffset="87929.391">3598 17145 0,'0'53'15,"0"-18"-15,0 0 16,-17 18-16,-1 36 15,18-36-15,0-18 0,0 35 16,0-52 0,18 0-16,-1-18 0,1 0 15,0-18-15</inkml:trace>
  <inkml:trace contextRef="#ctx0" brushRef="#br0" timeOffset="88199.6093">3845 17286 0,'-17'53'16,"17"-35"-16,-18 17 15,36-17-15,-18 17 16,17-17-16,36 17 16,-18-18-16,1-17 0,-1 0 15,36-35-15,-18-18 16,-36 36-16,-17-19 15,-17 1 1,-1 0-16,-53-1 16,54 36-16,-19-17 0,-17 34 15,18-17-15,0 36 16,17-19-16</inkml:trace>
  <inkml:trace contextRef="#ctx0" brushRef="#br0" timeOffset="88401.4847">4269 17445 0,'0'0'0,"0"18"15,0-1-15,0 18 16,0-17-16,17 0 15,-17-1-15,0 1 16,0 0-16,0-1 0</inkml:trace>
  <inkml:trace contextRef="#ctx0" brushRef="#br0" timeOffset="88756.4531">4710 17304 0,'0'0'15,"-36"35"-15,19-17 16,-1 35-16,18-18 16,0-17-16,35 17 15,1-35-15,17 17 16,-36-17-16,36-17 15,-35-1-15,17 1 16,-35-1 0,0-35-16,0 35 15,-18-17-15,1 17 16,-1 1-16,0-1 0,1 18 16,-1-18-16,1 18 0,-1 0 15,0 18 1,36 0-16,0-1 15</inkml:trace>
  <inkml:trace contextRef="#ctx0" brushRef="#br0" timeOffset="89057.2814">5115 17268 0,'0'18'16,"0"17"-1,0-17-15,0 0 16,0-1-16,18 1 16,0 0-16,-1-1 0,18 1 15,18-18-15,-17 0 16,-1 0-16,-17-18 16,-1 1-16,-17-1 15,0 0-15,-17-17 16,-1 17-16,-35-17 15,35 17-15,-17 18 16,17 0-16,-17 0 0,18 0 16,34 0-1,1 18 1</inkml:trace>
  <inkml:trace contextRef="#ctx0" brushRef="#br0" timeOffset="89334.4914">5486 17268 0,'0'18'31,"0"0"-31,17 35 16,1-36-16,35 36 16,-18-35-16,53 17 15,-52-35 1,34-17-16,-52 17 15,17-18-15,-17 0 0,-18-35 16,0 36-16,-36-36 16,1 35-16,-53-17 15,35 35 1,0 0-16,0 0 0,18 17 16,0-17-16</inkml:trace>
  <inkml:trace contextRef="#ctx0" brushRef="#br0" timeOffset="173854.3613">10389 17674 0,'-35'-17'16,"70"34"-16,-88-34 0,18-1 0,17 36 15,-17 52 1,18-17-16,17 70 16,0-52-16,35 35 15,0-53-15,18 0 16,-18-36-16,18-17 15,-17 0-15,16-17 0,19-19 16,-53 1-16,-1-53 16,-17 53-16,-35-54 15,0 54-15,-53-35 16,52 52-16,-34 0 16,34 18-1,1 0-15</inkml:trace>
  <inkml:trace contextRef="#ctx0" brushRef="#br0" timeOffset="174162.1802">10813 18045 0,'35'70'0,"-70"-140"0,70 175 15,-35-69-15,-18-36 16,18-18-1,-17-35-15,17 18 16,0-18-16,0 0 0,17-35 16,1 35-16,17 18 15,-17 17-15,-1 18 16,1 18-16,0 70 16,-18-35-1,17 70-15,-17-87 16,0 16-16,18-16 0,0-1 15,-1 18-15,1-35 16,35-18-16,-35 0 16</inkml:trace>
  <inkml:trace contextRef="#ctx0" brushRef="#br0" timeOffset="174629.2993">11236 18062 0,'0'0'0,"18"18"16,-1-18 0,1 0-16,35 0 15,-36-18-15,1 1 16,-18-1 0,0 0-16,0-17 15,-18 17-15,-34 1 16,34 17-16,-53-18 15,54 18-15,-54 35 16,54 1-16,-19 17 16,36-18-16,18 35 15,0-52-15,52 53 16,-17-54 0,18 1-16,-19 0 15,-16-18-15,34 17 16,-52-17-16,35-17 15</inkml:trace>
  <inkml:trace contextRef="#ctx0" brushRef="#br0" timeOffset="174772.4688">11606 18098 0,'36'0'15,"-36"-18"1,35 18-16,0 0 15,1 0-15,-1-18 0,18 18 16</inkml:trace>
  <inkml:trace contextRef="#ctx0" brushRef="#br0" timeOffset="175132.6876">11959 17657 0,'18'158'15,"-36"-316"-15,53 387 0,-17-141 16,17 53-16,-17-70 16,-18-18-16,18 0 15,-18-18-15,17-18 0,-17 19 16,18-54-1,-18-52 1,18 34-16,-18 1 0,0 0 16,17-18-16,1 35 15,-1 18 1,-17 18 0,0 35-16,18-36 15,-18 36-15,18-35 16,-1 0-16,1-18 15,0 0-15</inkml:trace>
  <inkml:trace contextRef="#ctx0" brushRef="#br0" timeOffset="175377.3087">12418 18168 0,'-18'0'15,"18"18"-15,0 17 16,0 0-16,0-17 0,18 17 15,17-17-15,18-1 16,-35-17-16,35-17 16,-18-1-16,-18-17 15,-17 17-15,-17-35 16,-1 18-16,-35 17 16,18 1-1,-18 17-15,35 0 16,18-18-1</inkml:trace>
  <inkml:trace contextRef="#ctx0" brushRef="#br0" timeOffset="175583.8601">12647 18098 0,'35'0'16,"1"0"-1,-1-18-15,53 0 16,-35 18-16,0-17 0,0 17 16,17 0-16,-34 0 15,-19 0-15,-34 0 32,-1 0-32</inkml:trace>
  <inkml:trace contextRef="#ctx0" brushRef="#br0" timeOffset="175829.0106">12876 17762 0,'-17'106'0,"34"-212"0,-52 265 16,35-35-16,18-54 15,-1 54 1,1-71-16,0-1 0,-1-16 15,1-19-15,17 1 0,18 17 16,-35-35-16,35 0 16,-18-17-16,0-19 15,-17 19-15,-18-1 16,0 0 0</inkml:trace>
  <inkml:trace contextRef="#ctx0" brushRef="#br0" timeOffset="179887.0287">7955 6720 0,'0'18'125,"0"0"-109,0-1-16,0 19 15,18-19-15,-1 71 16,-17-52-16,36 17 0,-1 88 15,0-71 1,53 89-16,-52-88 16,70 70-16,-54-71 15,-16-17-15,87 71 16,-52-54 0,-18-17-1,-36-18 1,1-35-16,0 18 15</inkml:trace>
  <inkml:trace contextRef="#ctx0" brushRef="#br0" timeOffset="180592.5809">8308 7938 0,'0'0'15,"18"0"-15,-18 17 0,35-17 16,-18-17-1,19 17-15,-19 0 16,19 17 0,-19-17-16,1 0 0,17 18 15,-17-1-15,17 19 16,-17-1-16,35 0 16,-36-17-16,36 17 15,-17-35-15,-19 18 16,18-18-16,-17 0 15,17 0-15,1-18 16,-1-17-16,0-36 16,-17-17-16,-18 35 15,17-17-15,-17 52 16,0-17 0,-17 35-16</inkml:trace>
  <inkml:trace contextRef="#ctx0" brushRef="#br0" timeOffset="181499.9939">9543 7955 0,'17'0'32,"19"0"-17,-19 0-15,36-17 16,-35-1-16,35 0 16,-18 18-16,-17-17 15,-1 17-15,-34 0 16,-19 0-1</inkml:trace>
  <inkml:trace contextRef="#ctx0" brushRef="#br0" timeOffset="182429.6323">9507 7973 0,'0'0'15,"18"0"-15,0 0 0,-1 0 0,-17 17 16,18-17-1,-18 18-15,0 17 16,0-17-16,0 35 16,0-35-16,0 52 15,18-52-15,-1 70 16,1-53-16,-1 0 16,-17 18-16,18-17 0,17 70 15,-35-54 1,18 72-16,-18-71 15,0 70-15,0-70 16,0 71-16,18-71 16,-36 70-1,18-52-15,0 34 16,0-52-16,0 36 16,0-37-16,0 54 15,0-53-15,0 0 16,0 0-16,0 0 0,0 70 15,18-52-15,-18 70 16,0-53-16,0 53 16,0-70-16,0 88 15,0-71-15,0 71 16,0-89-16,0 89 16,0-71-16,17-17 15,-17 17-15,0 0 16,18 71-16,0-89 15,-1 89-15,-17-71 16,18 1-16,-18-1 0,18 0 16,-18 88-16,17-87 15,-17 87 1,18-88-16,-18 71 16,0-89-16,17 72 15,-17-72-15,0 18 16,0-17-16,18 17 0,-18 0 15,0-17-15,0 17 0,0 88 16,0-87-16,0 87 16,0-88-16,0-17 15,0 17-15,0-18 0,0 19 16,0-19-16,0 18 0,0-17 16,0 0-16,0 87 15,0-87-15,0 88 16,0-71-16,0-18 15,18 1-15,-18 52 16,0-70-16,0 35 16,0-35-16,0-17 15,-18-1-15,18 35 16,0-34-16,-18 17 16,18-36-16,0 1 15,18 0-15,0-18 16,17 0-1,-17 0-15,-1 0 0,36 0 16,-35 0-16,17 0 16,-17 0-16,-1 0 15</inkml:trace>
  <inkml:trace contextRef="#ctx0" brushRef="#br0" timeOffset="183781.8338">10760 7990 0,'17'0'15,"1"0"-15,35 0 16,-35 0-16,34-17 16,-16 17-1,-19 0-15,1 0 0,0 0 16,-1 17-16,1-17 0,0 0 16,-18 18-16,17 0 15,-17-1 1,0 19-16,0-19 0,0 36 15,0-18 1,0 36-16,0-36 16,0 18-16,0 35 15,0-35-15,0 53 16,0-53-16,0 71 16,0-54-16,0 1 15,0 87-15,0-69 16,0-19-16,0 18 0,18 1 15,-18 87-15,18-88 16,-18 106 0,0-106-16,17 18 0,-17 106 15,0-106-15,18 105 16,-18-105-16,0 0 16,17 123-16,1-123 15,-18 0-15,18 0 16,-18 17-16,17-17 0,1 0 15,-18 17-15,18-17 0,-18 18 16,0 105-16,0-105 16,17 105-16,-17-106 15,0 107 1,0-125-16,0 1 0,18 0 0,-18 123 16,0-123-1,0 124-15,0-107 16,0 106-16,-18-123 15,18 18-15,0-19 0,0 19 16,-17-18-16,17 0 16,0 105-16,0-123 15,0 1-15,0-1 0,17 71 16,-17-71-16,0 53 16,0-71-16,18 1 15,-18 35 1,0-71-16,0 18 0,18-18 15,-18-17-15,0 0 16,0-1-16,-18-17 47,-35 0-31,18 0-16,17 0 15,-35 0 1,36 0-16,-19-17 0,19 17 15,-19 0-15</inkml:trace>
  <inkml:trace contextRef="#ctx0" brushRef="#br0" timeOffset="184880.7389">10248 8396 0,'0'-18'16,"18"1"-16,-18-1 16,0 1-16,-18 17 15,1-18 1,-1 18-16,0 0 16,1 0-16,-1 18 0,0-1 15,-17 54-15,35-18 16,0 0-16,18 0 0,-1-18 15,54 35 1,-36-34-16,53-19 16,-35-17-16,36-53 15,-54 18-15,0 0 16,0 0-16,-35-18 0,0-36 16,-17 54-16,-54-35 15,36 52-15,-18 0 16,18 18-16,-18 0 0,-18 36 15</inkml:trace>
  <inkml:trace contextRef="#ctx0" brushRef="#br0" timeOffset="185460.9659">10231 9208 0,'-18'35'0,"36"-70"0,-36 105 15,18-17-15,18-18 16,-1-17-16,36 17 16,-18-17-16,36-18 15,-36 0-15,36-53 16,-36 35-16,0-52 15,-35 34-15,-35-16 16,17 34-16,-70-35 16,53 53-1,-53-18-15,52 36 16,1-18-16,18 35 0,-1-17 16,0 0-16</inkml:trace>
  <inkml:trace contextRef="#ctx0" brushRef="#br0" timeOffset="185633.4245">10442 9772 0,'0'0'15,"18"0"1,0 18-16,-1-18 15,-17 17-15</inkml:trace>
  <inkml:trace contextRef="#ctx0" brushRef="#br0" timeOffset="185760.2631">10460 10072 0,'0'0'15,"18"17"1,-1-17-16,1 0 15</inkml:trace>
  <inkml:trace contextRef="#ctx0" brushRef="#br0" timeOffset="185870.5558">10478 10248 0,'0'0'0,"17"18"15,1-18 1,-1-18-16</inkml:trace>
  <inkml:trace contextRef="#ctx0" brushRef="#br0" timeOffset="185971.3227">10566 10354 0,'0'0'16,"0"18"-16</inkml:trace>
  <inkml:trace contextRef="#ctx0" brushRef="#br0" timeOffset="186760.8308">10495 10689 0,'-17'0'16,"34"0"-16,-52 0 0,0 18 16,-1-1-16,19 1 0,-1 17 15,-17 71-15,35-18 16,0-35-16,17-17 15,1-1-15,17 0 16,18-17-16,-17-18 0,69 0 16,-52-18-16,-17-17 15,34-18-15,-52 18 16,-1-36-16,-34 36 16,-1 0-16,-17 17 0,-18-17 15,-35 17-15,52 18 16,-34 0-1,52 18-15,1-1 16</inkml:trace>
  <inkml:trace contextRef="#ctx0" brushRef="#br0" timeOffset="188384.3339">10601 11483 0,'0'0'0,"0"-18"0,0 1 16,-18 17-1,18 35 1,0 35 0,0-34-16,0 17 15,0-18-15,18 36 16,-18-36-16,0-18 0,18 1 16,-18 0-16,17 17 15,1-35-15</inkml:trace>
  <inkml:trace contextRef="#ctx0" brushRef="#br0" timeOffset="190443.3466">11624 11571 0,'-18'0'16,"36"0"0,17 0-1,1 18 1,34-18-16,-35 0 15,36 17-15,-36-17 16,1 0-16,-1 0 0,0 0 16,-17 0-1</inkml:trace>
  <inkml:trace contextRef="#ctx0" brushRef="#br0" timeOffset="190743.6142">11871 11359 0,'-35'18'16,"-1"0"-16,1 17 15,0-17 1,17-1-16,-17 19 0,17-1 15,-17-18-15,17 1 0,1 17 16,-1 1 0,18-19-16,0 1 0,18 0 15,17-1-15,36 19 16,-36-19-16,0-17 0,53 35 16,-70-35-16,35 36 15,-53-19 1</inkml:trace>
  <inkml:trace contextRef="#ctx0" brushRef="#br0" timeOffset="191277.6348">12330 11412 0,'0'-17'0,"0"34"0,0-52 15,-18 35 1,0 35 0,18-17-16,-17 17 15,17 1-15,-18 16 16,18-16-16,18-19 16,-18 1-16,17 0 0,36 17 15,-35-17-15,17-1 16,0-17-16,1 0 0,17 0 15,-36 0-15,19 0 16</inkml:trace>
  <inkml:trace contextRef="#ctx0" brushRef="#br0" timeOffset="191467.008">12541 11501 0,'0'35'31,"-17"18"-15,17-18-16,-18 0 16,18 1-16,-18 34 15,18-35-15,18 18 16,-18-17-16,35-19 16,-17-17-16,0 0 15</inkml:trace>
  <inkml:trace contextRef="#ctx0" brushRef="#br0" timeOffset="191744.0036">12682 11677 0,'0'0'0,"0"35"0,0-17 15,18 0-15,35 34 16,-35-34-16,17-18 15,0 18-15,0-18 0,1 0 0,-1 0 16,18-18 0,-35 0-16,-1-17 15,-17 18-15,-35-19 16,0 19-16,-18-1 16,17 0-16,-17 18 15,36 0-15</inkml:trace>
  <inkml:trace contextRef="#ctx0" brushRef="#br0" timeOffset="192027.0639">13035 11571 0,'18'-18'16,"-1"1"-1,1 17-15,0 0 16,17 0-16,0 0 16,-17 0-16,0 0 0,-1 17 15,1 1-15,-1 17 16,-17 1-16,0 17 16,0-18-16,18 35 15,-18-34-15,0-19 16,18 19-16,-18-19 0,17 19 15,-17-19-15,18-17 16</inkml:trace>
  <inkml:trace contextRef="#ctx0" brushRef="#br0" timeOffset="192183.444">13229 11730 0,'0'0'0,"35"0"16,-17 0-16,0 0 0,-1 0 16,54 0-1,-36-18-15</inkml:trace>
  <inkml:trace contextRef="#ctx0" brushRef="#br0" timeOffset="192598.704">13564 11536 0,'0'0'0,"18"-18"0,17 1 15,-17 17-15,17-18 0,0 0 16,-52 18 15,-18 18-15,17 0-16,-17 17 15,17-18-15,0 36 16,18-17-16,0-19 0,18 19 16,0-19-16,-1 1 15,1 0-15,0-1 0,34 18 16,-34-17-16,17 0 15,-17-1-15,-18 1 16,-18 0 15,-35-18-31,36 0 0,-1 0 16,-35 17 0,18-17-16,17 18 0,-17-18 15</inkml:trace>
  <inkml:trace contextRef="#ctx0" brushRef="#br0" timeOffset="193645.5032">5221 13564 0,'-18'0'0,"18"18"16,18-18 15,0 0-16,-1 0-15,1-18 16,0 18-16,17 0 0,53 18 16,-17-18-1,87 18-15,-52-18 16,-18 0-16,124 0 16,-124-18-16,106 18 15,-123 18-15,-1-18 0,-17 0 16,36 35-1,-72-35-15,19 18 16</inkml:trace>
  <inkml:trace contextRef="#ctx0" brushRef="#br0" timeOffset="195008.5249">10495 12330 0,'-17'17'0,"34"-34"0,-52 52 16,17-17-16,18 17 16,0-18-1,0 19-15,36-1 16,-19 0-16,18 1 15,1-19-15,-1-17 0,36 0 16,-36 0-16,18-35 16,-36 0-16,-17-18 15,0 17 1,0 1-16,-17 18 0,-54-36 16,36 35-16,-36-17 15,36 35-15,-18 17 16,36 19-16,-1-19 15,0 1-15</inkml:trace>
  <inkml:trace contextRef="#ctx0" brushRef="#br0" timeOffset="195475.2661">10619 13088 0,'17'0'15,"-17"-18"1,18 18 0,-18 18-1</inkml:trace>
  <inkml:trace contextRef="#ctx0" brushRef="#br0" timeOffset="195604.6109">10636 13229 0,'0'18'32,"18"-18"-32,-18 17 15,18-17 1</inkml:trace>
  <inkml:trace contextRef="#ctx0" brushRef="#br0" timeOffset="195741.9751">10672 13511 0,'0'18'16,"17"-18"-16,1 18 15,-1-18 1</inkml:trace>
  <inkml:trace contextRef="#ctx0" brushRef="#br0" timeOffset="195881.8469">10672 13794 0,'0'17'16,"17"-17"-1,1 0 1,-1 0-16</inkml:trace>
  <inkml:trace contextRef="#ctx0" brushRef="#br0" timeOffset="196003.6709">10707 13917 0,'0'0'0,"17"0"31,1 0-15,-36 0-1</inkml:trace>
  <inkml:trace contextRef="#ctx0" brushRef="#br0" timeOffset="197034.653">10654 15346 0,'-53'-18'0,"35"1"15,-35 34-15,36-17 16,-18 71-16,17-36 15,18 18-15,0 0 0,0 0 16,35 0-16,0 0 0,1-18 16,17 0-16,70 18 15,-52-53-15,52 0 16,-70-18-16,0-34 16,-53-1-16,-18-18 15,-17 36-15,-71-53 16,36 52-1,-71-17-15,70 18 16,-35 35-16,53 0 16</inkml:trace>
  <inkml:trace contextRef="#ctx0" brushRef="#br0" timeOffset="198511.136">11165 6473 0,'0'0'16,"0"18"-16,18 0 15,35 35 1,-18-36-16,18 19 15,0-1-15,18 0 0,-1 0 16,71 54-16,-70-36 16,105 52-1,-70-69-15,141 69 16,-106-52-16,18 0 16,0-17-16,-1 17 0,178 35 15,-160-53-15,177 18 16,-195-18-16,1-17 15,0-1-15,141 19 16,-159-19-16,-18 1 16,1 0-16,-18-18 0,-18 17 0,0-17 15,36 18-15,-89-18 16,35 0-16,-52 0 16,-36 0 15,1 18-16,-1-18-15</inkml:trace>
  <inkml:trace contextRef="#ctx0" brushRef="#br0" timeOffset="198756.2869">15434 7514 0,'0'0'0,"18"0"16,-1 0-1,1 0-15,35 18 16,0-1-16,17 19 16,-17-19-16,-17 1 15,-1 0-15,0 17 0,-35 0 16,0-17-16,-70 35 16,34-36-16,-17-17 15,0 18-15,1 0 16,-19-1-16,36-17 15,17 18-15</inkml:trace>
  <inkml:trace contextRef="#ctx0" brushRef="#br0" timeOffset="199423.584">15840 7955 0,'35'0'16,"0"0"-16,18-17 15,-18-1-15,36 18 16,-53 0-16,17 0 16,-17 0-16</inkml:trace>
  <inkml:trace contextRef="#ctx0" brushRef="#br0" timeOffset="200142.9089">15857 7973 0,'18'0'16,"-36"0"-16,36 17 0,-18 1 15,0 0-15,0 17 16,0-17-16,0 17 16,0 18-16,0-18 0,0 71 15,0-53-15,18 70 16,-18-52-16,17 70 15,-17-70-15,0 17 16,0 0-16,18 0 0,-18 106 16,0-106-16,0 106 15,-18-88-15,18 88 16,0-88 0,-17 106-16,-1-89 15,18-17-15,-18 18 0,18-1 16,0 0-16,0 1 0,0-1 15,0 124-15,0-123 16,0 123 0,0-124-16,18 124 15,-18-123-15,0 140 16,18-140-16,-18 140 16,17-140-16,1 123 15,0-124-15,-18 124 16,0-123-16,0 123 15,0-142-15,-18 142 16,18-123-16,0-18 16,-18 17-16,18-17 0,-17 106 15,17-107-15,0 107 16,0-106-16,0 88 16,-18-88-1,18 105-15,0-105 16,-18 88-16,18-88 15,0 53-15,0-89 16,0 54 0,0-71-16,0 0 15,0-36-15,0 1 16,0 0-16,18-18 16,0 17-1,-1-17-15,19-17 16,-19-1-16,36-17 15,-18-1-15,1 1 16</inkml:trace>
  <inkml:trace contextRef="#ctx0" brushRef="#br0" timeOffset="201304.5993">16845 7938 0,'0'-18'0,"18"18"15,17 0 1,0 0-16,36 0 16,-36 0-16,0-18 0,18 18 15,-17-17-15,17 17 16,-36 0-16,1 17 16,-18 1-16,0 0 15,-18 34-15,18-34 16,0 17-16,-17 18 0,17-17 15,-18 69-15,18-52 16,-18 71 0,18-54-16,-17 1 15,17 17-15,0 0 0,-18 89 16,18-72-16,-18 107 16,18-106-16,0 123 15,18-123-15,-18 18 16,0-19-16,18 19 0,-1 123 15,1-124-15,0 142 16,-1-142-16,1 160 16,-18-142-16,17 123 15,1-123-15,-18-17 16,18 17-16,-18-18 16,17 19-16,-17-1 0,0-18 15,0 18-15,18 0 0,-18 124 16,18-142-16,-18 160 15,0-142 1,0 106-16,0-106 16,0-18-16,-18 124 15,18-141-15,0 18 16,0-1-16,0 0 0,0-17 16,0 0-16,0 18 0,0-19 15,0 107-15,-18-106 16,18 88-16,-17-88 15,17-18-15,0 71 16,17-71-16,-17-35 16,18 17-16,0-17 0,-18-17 0,17 17 15,1-18-15,0-18 16,-18 19-16,17-19 16,-17 1-16,-17-18 15,-1 18 1,0-18-16,-17 0 0,17 0 15,-17-18-15,0 18 16,-36-18-16,36 1 16,-36-19-16,36 1 15,-18 0-15</inkml:trace>
  <inkml:trace contextRef="#ctx0" brushRef="#br0" timeOffset="202043.1125">16369 8308 0,'0'0'0,"-18"0"0,18-18 15,-17 18 1,-1 18-16,18 52 15,0-34-15,18 52 16,-1-35-16,19 17 16,-1-52-16,53 0 15,-53-18 1,18 0-16,-18-36 0,54-16 16,-72 16-16,1-52 15,-18 35 1,-35 18-16,17 0 0,-70-36 15,35 53-15,0 1 16,-18 34 0,36 1-16,-18 53 0</inkml:trace>
  <inkml:trace contextRef="#ctx0" brushRef="#br0" timeOffset="202254.9704">16439 9031 0,'0'0'16,"18"0"-1,0 0 1,-1 18-1</inkml:trace>
  <inkml:trace contextRef="#ctx0" brushRef="#br0" timeOffset="202710.2456">16492 9366 0,'0'0'0,"18"0"16,0 18 0</inkml:trace>
  <inkml:trace contextRef="#ctx0" brushRef="#br0" timeOffset="202849.3633">16545 9754 0,'0'18'16,"0"-36"-16,18 36 16</inkml:trace>
  <inkml:trace contextRef="#ctx0" brushRef="#br0" timeOffset="202989.2368">16563 10019 0,'18'35'16,"-36"-70"-16,53 88 0,-35-36 16,18-17-16,-18 18 0,17-18 15,-17 18 1,0-1-16</inkml:trace>
  <inkml:trace contextRef="#ctx0" brushRef="#br0" timeOffset="203082.9844">16545 10442 0,'0'0'16,"36"36"-16,-36-19 0</inkml:trace>
  <inkml:trace contextRef="#ctx0" brushRef="#br0" timeOffset="203799.8583">16616 11553 0,'-18'-17'16,"36"34"-16,-53-34 0,35-1 15,-18 18-15,0 0 0,-17 18 16,17 17-16,-17 36 16,35-36-16,0 18 15,0-18-15,18 0 0,52 18 16,-34-35 0,16-18-16,-16 0 0,17-18 0,0 1 15,0-36 1,-53 18-16,0-1 15,0-17-15,-36 18 0,-34-36 16,34 54-16,-69-1 16,52 18-16,0 18 15,17-1-15</inkml:trace>
  <inkml:trace contextRef="#ctx0" brushRef="#br0" timeOffset="205358.043">16651 13229 0,'0'35'16,"-18"54"-1,18-36-15,0 70 16,0-70-16,18 0 0,-18-18 16,35 53-16,-17-70 15,0 0-15</inkml:trace>
  <inkml:trace contextRef="#ctx0" brushRef="#br0" timeOffset="206059.0839">17639 13582 0,'18'0'15,"34"0"1,-16 0 0,52 0-16,-53 0 15,-17 0-15,17 0 16</inkml:trace>
  <inkml:trace contextRef="#ctx0" brushRef="#br0" timeOffset="206276.1619">17762 13423 0,'0'0'15,"-17"0"-15,-1 18 16,-17-1 0,17 1-16,1 17 15,-1-17-15,18 17 0,0-17 16,0 17-16,35 1 15,0-19-15,-17 1 0,17-1 16,-17-17-16,17 18 16</inkml:trace>
  <inkml:trace contextRef="#ctx0" brushRef="#br0" timeOffset="206598.519">18292 13282 0,'-36'18'15,"72"-36"-15,-89 53 0,35 1 0,0 17 16,1-1-16,-1 1 16,18 0-16,0 36 0,0-37 15,18-16-15,17 17 16,0-36-16,18-17 15,-35 0-15,17-17 16,-17-1-16,-18-17 16,0 17-16,-18 0 15,0 1-15,-17-1 0,-18 1 16,36-1-16,-19 18 16,19 0-16</inkml:trace>
  <inkml:trace contextRef="#ctx0" brushRef="#br0" timeOffset="207082.2204">18574 13406 0,'17'-18'16,"-34"36"-16,34-54 0,-17 19 16,0-1-1,-35 18-15,35 18 16,-35-1-16,35 1 16,-18 35-1,18-18-15,18 0 0,17 36 16,0 0-1,-17-36-15,0 0 0,-1 53 16,-17-52 0,-35-19-1,17-17 1,1-17-16,17-1 16,-18-35-1,18 35-15,0-17 0,18-18 16,-1 18-16,19-36 15,-19 54-15,1-19 16,-18 19-16,18-1 0,-18 0 16,0 1-1,-18 17-15,0 0 0,1-18 16,-1 18 0</inkml:trace>
  <inkml:trace contextRef="#ctx0" brushRef="#br0" timeOffset="207404.74">18838 13335 0,'0'0'16,"36"0"-16,-19 0 0,-17 18 15,18-1-15,-18 1 0,0 0 16,0 17-16,-18 0 15,1-17-15,17 17 16,0 0-16,0-17 16,17 0-16,-17-1 0,36 19 15,-19-36-15,18 17 16,-35 1 0,-35-1-1,18-17-15,-54 18 16,36-18-16,-18 18 15,18-18-15,17 0 16,36 0 0</inkml:trace>
  <inkml:trace contextRef="#ctx0" brushRef="#br0" timeOffset="207649.2241">19121 13494 0,'0'0'0,"-36"53"0,19-18 16,-1 0-16,18 1 0,0 16 16,18-16-16,35-1 15,-18-35-15,53 0 16,-53-18-16,36-35 16,-53 36-1,-1-36-15,-17 18 16,-35-18-16,0 35 15,-1 18-15,-17-18 0,-88 36 16</inkml:trace>
  <inkml:trace contextRef="#ctx0" brushRef="#br0" timeOffset="207977.3546">16686 14270 0,'-17'18'0,"17"-1"15</inkml:trace>
  <inkml:trace contextRef="#ctx0" brushRef="#br0" timeOffset="208133.2696">16704 14640 0,'0'36'0,"0"-72"0,18 89 16,-1-35-1,1-18-15</inkml:trace>
  <inkml:trace contextRef="#ctx0" brushRef="#br0" timeOffset="208266.1228">16757 14940 0,'0'0'16,"0"35"-16,18-35 0,-1 18 15,-17 0-15,18-18 16</inkml:trace>
  <inkml:trace contextRef="#ctx0" brushRef="#br0" timeOffset="208383.9649">16739 15240 0,'0'0'16,"0"18"-16,0-1 15</inkml:trace>
  <inkml:trace contextRef="#ctx0" brushRef="#br0" timeOffset="208905.0407">16686 15963 0,'0'0'0,"-53"0"15,36 0-15,-18 18 0,-18 52 16,35-34-16,-17 34 15,35-34-15,17-1 16,1 0-16,17-17 0,53 17 16,-35-35-16,53-18 15,-53 1-15,-18-1 16,1-17-16,-19 0 16,1-54-16,-36 54 15,-52-53-15,17 35 16,18 18-16,-18-1 0,-71 19 15,71 17-15,0 0 16,18 17-16,0 1 16</inkml:trace>
  <inkml:trace contextRef="#ctx0" brushRef="#br0" timeOffset="237457.3012">6791 11518 0,'18'0'31,"-1"0"-31,19 18 16,-1-18-16,35 0 15,-17 0-15,35 0 16,-52 0-16,34 0 16,-52 0-16,17 0 15,-52-18 1,-1 18 0</inkml:trace>
  <inkml:trace contextRef="#ctx0" brushRef="#br0" timeOffset="237779.7168">7056 11289 0,'-18'0'16,"18"18"-16,-53 17 15,35-18-15,1 1 16,-19 0-16,1-1 0,18 1 16,-19 0-16,19-18 0,-1 17 15,0-17-15,1 0 16,17 18-16,17-18 16,-17 18-1,18-18-15,17 17 0,1 1 16,-1-1-16,18 1 15,-36 0-15,36-1 16,-53 1-16,18 0 16</inkml:trace>
  <inkml:trace contextRef="#ctx0" brushRef="#br0" timeOffset="240064.3839">14411 6385 0,'0'18'15,"53"0"1,-18-18-16,0 17 16,18-17-16,0 18 0,71 17 15,-54-35-15,71 35 16,-52-35-16,87 36 15,-88-36-15,89 35 16,-89-17-16,106 17 16,-88-35-16,105 35 15,-105-17-15,106 17 16,-106-17-16,123 17 16,-123 0-16,17-17 15,71 17 1,-88-17-16,88 17 15,-106-17-15,89 17 16,-107-35-16,89 35 16,-88-35-16,17 18 15,-18 0-15,71-1 16,-70-17-16,52 18 16,-70-18-16,53 17 15,-70 1-15,34 0 16,-35-18-16,1 17 0,17 1 15,-36-18 1,18 18-16,18-1 16,-35-17-16,0 0 0,-1 18 15,1-18-15,17 35 16,-17-35-16,-1 18 0,1 0 16,35-1-1,-35-17-15,17 18 16,-17-18-16,-1 0 62,1 0 1,-18 17-32,18-17-31,-18 18 31</inkml:trace>
  <inkml:trace contextRef="#ctx0" brushRef="#br0" timeOffset="241216.2084">19244 7355 0,'0'0'0,"0"-17"32,35 17-17,-17 0-15,53 17 16,-36 1-16,71 17 16,-53-17-1,88 17-15,-71 1 16,54-1-16,-71-18 15,52 19 1,-69-19-16,17 19 16,-18-36-16,0 0 15,-35-18 1,-17 0 0,17 1-16</inkml:trace>
  <inkml:trace contextRef="#ctx0" brushRef="#br0" timeOffset="241445.3167">20091 7373 0,'0'18'16,"17"-1"-16,1 1 16,35 17-16,-18-17 15,36 35-15,-36-36 16,53 19-1,-70-19-15,17 19 16,-35-19-16,0 1 0,-18 0 16,-17-18-16,-53 17 15,53 1-15,-53-1 16,70-17-16</inkml:trace>
  <inkml:trace contextRef="#ctx0" brushRef="#br0" timeOffset="241878.4619">20408 8026 0,'18'-18'0,"35"18"15,0-18-15,-18 18 16,36-17-16,-54 17 15</inkml:trace>
  <inkml:trace contextRef="#ctx0" brushRef="#br0" timeOffset="242511.6452">20426 8061 0,'0'35'16,"0"-70"-16,0 88 0,17 0 15,1-36-15,-18 72 16,18-36-16,-18-1 0,0 19 16,0 88-16,-18-71 15,18 0-15,-35 124 16,17 88 0,18-89-1,0 1-15,0 17 16,0-105-16,0 123 15,18-124-15,-1 159 16,1-158 0,0 17-16,-1 159 15,1-159-15,0 141 16,-18-141-16,0 142 16,-18-142-16,18 159 15,-18-159-15,18 0 16,0 0-16,0 0 0,-17 18 15,17-18-15,0-18 0,0 142 16,0-142-16,-18 107 16,18-107-16,0 1 15,-18 105 1,1-106-16,17 107 16,0-107-16,17-17 0,-17 0 15,18-18-15,-18 18 16,18-18-16,-1 0 0,-17 0 15,18 54-15,-18-90 16,0 37-16,0-36 16,0 0-16,0-36 15,0 18 1,0-17-16,0 0 0,18-1 16,-1-17-1,1-17-15,0 17 0,-1-18 16,19 0-16,-1 1 15,0-1-15</inkml:trace>
  <inkml:trace contextRef="#ctx0" brushRef="#br0" timeOffset="243230.5891">21114 8114 0,'0'0'0,"-18"0"0,0 18 16,1-18-16,-18 52 16,35-34-16,0 53 15,0-36-15,17 18 16,1-36-16,35 19 15,-18-19-15,0-17 16,18-17-16,-17-1 16,-1-17-1,-35 0-15,0 17 0,0-17 16,-18 17-16,-17-35 16,0 53-16,17-18 0,-35 36 15,18 0-15</inkml:trace>
  <inkml:trace contextRef="#ctx0" brushRef="#br0" timeOffset="243402.9046">21167 8767 0,'17'0'47</inkml:trace>
  <inkml:trace contextRef="#ctx0" brushRef="#br0" timeOffset="243524.2285">21114 9049 0,'0'53'0,"0"-106"0,0 123 16,17-52-1,1-18-15,0 0 0,-1 0 16</inkml:trace>
  <inkml:trace contextRef="#ctx0" brushRef="#br0" timeOffset="243613.4669">21114 9260 0,'0'18'16,"0"-36"-16,17 54 0</inkml:trace>
  <inkml:trace contextRef="#ctx0" brushRef="#br0" timeOffset="243881.9455">21202 9701 0,'0'0'0,"0"36"0,0 52 16,0-53-16,18 53 16,-1-52-16,19 34 15,-36-35-15,35 18 16,-35-35-16,17 0 15,-17-1-15</inkml:trace>
  <inkml:trace contextRef="#ctx0" brushRef="#br0" timeOffset="245293.1982">21749 8079 0,'0'0'0,"0"-18"0,17 0 16,36 1 0,-35 17-1,17 0-15,-17 0 0,0 0 16,-1 0-16,1 17 15,-1 1-15,-17 35 16,18-18-16,0 71 16,-1-53-16,1 88 15,0-70-15,-1 105 16,1-70-16,0 105 16,-18-87-16,0-18 15,0 17-15,0-17 0,0 123 16,-18-105-16,0 140 15,1-140-15,-19 141 16,36-124 0,-35 158-16,35-157 15,-18 175-15,18-176 16,0 18-16,0-18 0,18 0 16,0 177-1,-1-177-15,1 176 16,0-176-16,-1 18 15,1 0-15,-18 0 0,18 141 16,-18-159-16,17 158 16,-17-157-16,18 140 15,-1-141-15,-17-18 16,18 1-16,0-18 0,17 17 16,18 89-16,-35-124 15,34 88-15,-16-105 16,-19 0-16,1-19 0,0-16 15,-1 52 1,-17-70-16,0-1 16,-17 1-16,-1-1 0,-17 1 15,17-18 1,0 18-16,18-1 47,0 1-32,0 0-15,-17-18 16,-1 35-16,18-17 16,0-36 15,0 0-15,0 1-1,0-1-15,-35 18 16,35-18-16,-35 1 15,17-1-15,-17-17 16,17 17 0,-17-17-16</inkml:trace>
  <inkml:trace contextRef="#ctx0" brushRef="#br0" timeOffset="245849.9177">22401 9860 0,'18'0'16,"0"0"-1,17 0 1,0 0-16,-17 0 0,17 0 16,0 0-16,-17 0 0,17 0 15,-17-17-15</inkml:trace>
  <inkml:trace contextRef="#ctx0" brushRef="#br0" timeOffset="246049.9637">22490 9684 0,'0'0'16,"-53"17"-16,17 1 0,-17 35 15,36-18-15,-1 36 16,18-36-16,35 18 15,-17-35 1,70 35-16,-52-53 16,-1 0-16,18 0 0,-18 0 15</inkml:trace>
  <inkml:trace contextRef="#ctx0" brushRef="#br0" timeOffset="246360.2877">22807 9648 0,'0'0'0,"18"-17"0,17-1 16,-17 1-16,17 17 15,-17 0-15,17 17 16,-18 1-16,1 17 16,0-17-16,-18 17 0,0-17 15,0 35 1,0-36-16,0 36 15,17-35-15,-17-1 0,18 19 16,0-1 0,-18-17-16,0-1 15,0 1 1,-18 0 0,0-1-16,-17 1 15,17-18-15</inkml:trace>
  <inkml:trace contextRef="#ctx0" brushRef="#br0" timeOffset="246622.4857">23283 9878 0,'-17'-18'15,"-1"18"-15,-17 35 16,17-17-16,1 17 15,-1 1-15,18-1 0,-18 35 16,36-34-16,0-1 16,-1-17-16,18-1 0,-17 1 15,53 0 1,-36-18-16,-17 0 0,-1-18 16,1 18-16,-18-35 15,-18 17-15,1-17 16,-1 35-16,0-18 15</inkml:trace>
  <inkml:trace contextRef="#ctx0" brushRef="#br0" timeOffset="246905.0844">23460 9843 0,'0'-18'16,"35"18"-1,18 18 1,17-18-16,-17 0 16,-35 0-1,0 35-15,-18-18 16,0 19-16,-18-1 0,18 0 16,-18 1-16,18 34 15,0-35-15,0 36 16,0-53-16,18 34 15,-18-34-15,0 0 16,0-1-16</inkml:trace>
  <inkml:trace contextRef="#ctx0" brushRef="#br0" timeOffset="247034.4283">23601 10213 0,'0'0'15,"17"0"-15,36 0 16,-17 0-16,34 18 15,-52-18-15,17 0 16,-17 17-16</inkml:trace>
  <inkml:trace contextRef="#ctx0" brushRef="#br0" timeOffset="247410.9292">21396 10689 0,'0'18'31,"18"-1"-31,-1 19 16</inkml:trace>
  <inkml:trace contextRef="#ctx0" brushRef="#br0" timeOffset="247534.2562">21361 11024 0,'0'36'15,"0"-72"-15,17 72 0,1-1 16,0-17-16,-18-1 16</inkml:trace>
  <inkml:trace contextRef="#ctx0" brushRef="#br0" timeOffset="247656.5817">21396 11377 0,'0'71'15,"0"-142"-15,0 159 0,35-35 16,-17-35-16,0-1 0,-18 1 16</inkml:trace>
  <inkml:trace contextRef="#ctx0" brushRef="#br0" timeOffset="248340.074">21273 15311 0,'0'0'16,"-36"-18"-16,1 36 0,-18 17 15,35 0-15,-17 53 16,17-35-16,18-17 16,36-1-16,-1 0 15,53 0-15,-17-17 16,52-36-16,-52 1 15,35-54-15,-89 36 16,19 0-16,-36-18 16,0 0-16,-36 17 0,-34-52 15,17 71-15,-71-1 16,54 18-16,-54 18 16</inkml:trace>
  <inkml:trace contextRef="#ctx0" brushRef="#br0" timeOffset="251659.7554">24712 8184 0,'0'18'15,"-18"0"1,18 88-16,0-36 16,18 1-16,0 35 15,-1-1-15,1 19 0,17 140 16,-35-122-16,18 140 16,-18-141-16,0 123 15,18-158-15,-18 71 16,0-107-16,0 36 15,0-71-15,17-17 16,1-36 0</inkml:trace>
  <inkml:trace contextRef="#ctx0" brushRef="#br0" timeOffset="251999.6584">24412 8431 0,'-17'-35'16,"34"70"-16,-34-88 16,17 36-16,17-54 15,1 36-15,0 0 0,17-18 16,18 0-16,-36 18 15,36-18 1,-35 35-16,0 18 0,17-18 16,-18 18-16,1 0 15,0 18-15,-1 0 16,19 35 0,-19-18-16,36 53 15,-35-35-15,35 35 16,-18-53-16,0 1 15</inkml:trace>
  <inkml:trace contextRef="#ctx0" brushRef="#br0" timeOffset="252501.1625">24306 10848 0,'36'53'16,"-72"-106"-16,72 159 0,-19 0 16,-17-53-16,0 17 15,0-17-15,0 35 16,0-53-16,18 1 16,-18-19-16,18-17 0,-1 0 0,1 0 15,35-17-15,-36-19 16,36-16-1</inkml:trace>
  <inkml:trace contextRef="#ctx0" brushRef="#br0" timeOffset="252710.6768">24659 11095 0,'-17'35'0,"17"0"16,0-17-16,0 17 15,17-17-15,1 0 16,17-18-16,-17 17 0,-1-17 15,1-17-15,0-1 16,-36-35 0,18 35-16,-18 1 0,-17-18 15,17 35-15,1 0 16,-1 0-16</inkml:trace>
  <inkml:trace contextRef="#ctx0" brushRef="#br0" timeOffset="252860.962">24994 11271 0,'0'0'15,"-17"18"-15,-1 17 0,0-17 16,1-1-16,-19 1 16,19 17-16,-1-17 0,-17 0 15,17-18-15,18 17 0,18-17 16</inkml:trace>
  <inkml:trace contextRef="#ctx0" brushRef="#br0" timeOffset="253105.4415">25153 11236 0,'-18'18'15,"36"-36"-15,-53 53 0,35 1 16,0-19-16,17 1 15,1-1-15,17-17 16,-17 0-16,17-17 16,-17-1-16,-18 1 15,0-1-15,0 0 0,-18-17 16,1 17-16,-19-17 16,19 35-1,17 18-15</inkml:trace>
  <inkml:trace contextRef="#ctx0" brushRef="#br0" timeOffset="253367.1903">25400 11236 0,'-35'18'15,"70"-36"-15,-70 53 0,35 1 16,17-19-16,1 1 15,35-1 1,-18-17-16,-17 0 0,-1 0 16,1-35-1,-18 18-15,0-1 16,-18 0-16,-17-17 16,18 17-1,-1 1-15,0 17 16</inkml:trace>
  <inkml:trace contextRef="#ctx0" brushRef="#br0" timeOffset="253590.2984">25629 11342 0,'0'17'16,"18"-17"-16,35 0 15,-18 0-15,18-17 16,-35 17-16,17-18 0,-17-17 16,-18 17-16,-36-17 15,19 35 1,-54-18-16,36 36 16,-53 35-16</inkml:trace>
  <inkml:trace contextRef="#ctx0" brushRef="#br0" timeOffset="254291.0362">24818 12277 0,'0'-18'16,"0"36"-16,18-54 0,-18 54 15,0 0 1,0 17-16,0 0 0,17 71 16,-17-35-16,18 105 15,-18-70-15,-18 123 16,1-88-1,-1 177-15,0-159 16,18 176-16,-17-159 16,17 177-16,0-177 15,17 124-15,1-176 16,17 105 0,-17-123-16,-1-18 15,1-18-15,0 1 0,-1-18 0,1 0 16,-18 0-16,0 0 15,0-36-15,0 1 16,-18-18-16,1-18 16</inkml:trace>
  <inkml:trace contextRef="#ctx0" brushRef="#br0" timeOffset="254607.8779">24606 15540 0,'0'35'16,"18"-17"-16,0 35 16,-1-18-16,18 36 15,18 34-15,-17-34 16,-1 35-1,-17-53-15,-18-18 0,35 0 16,-35-17-16,17-18 16,1-18-16,17 1 0,1-19 15,-1-17-15,0-17 0,1 17 16,34-53-16,-52 71 16,17 0-16,-17-1 15,-36 36 1</inkml:trace>
  <inkml:trace contextRef="#ctx0" brushRef="#br0" timeOffset="255476.1223">3510 18045 0,'-17'17'0,"34"-34"0,-52 34 16,53-17 0,70 0-1,0 0-15,-18 0 16,142-35-16,-88 35 15,17 0-15,17 0 0,1 0 16,0 0-16,17 0 0,1 18 16,158-1-1,-159 1-15,-35 0 0,18-1 0,88 18 16,-159-17 0,-17 0-16,-18-1 0,-36-17 15,1 18-15</inkml:trace>
  <inkml:trace contextRef="#ctx0" brushRef="#br0" timeOffset="263333.0756">27499 5927 0,'-18'-18'16,"36"18"0,0 18-1,17-1-15,0 19 0,1-19 16,-1 19-16,18-19 15,53 36-15,-71-35 16,53 35-16,-53-36 16,1 1-16,-19 0 15,-17-1-15,0-34 32,-17-1-32</inkml:trace>
  <inkml:trace contextRef="#ctx0" brushRef="#br0" timeOffset="263522.0771">27958 5768 0,'-18'53'16,"-17"-18"-16,-18 36 16,0-18-16,-18 35 15,36-53-15,17 18 16,1-18-16,17-17 15,0 35-15,0-36 16,17-17-16</inkml:trace>
  <inkml:trace contextRef="#ctx0" brushRef="#br0" timeOffset="264278.5891">28240 5274 0,'-18'0'47,"-17"35"-32,17-35-15,-35 36 16,36-19-16,17 1 16,-36 17-16,36-17 15,0-1-15,36 19 16,-19-19 0,19 1-16,-19 0 0,19-1 0,-19 1 15,36 17 1,-53-17-16,18-18 0,-1 17 15,1-17 1</inkml:trace>
  <inkml:trace contextRef="#ctx0" brushRef="#br0" timeOffset="264575.3784">28399 5398 0,'0'0'15,"-18"0"-15,18-18 0,18 18 32,-1 0-32,19 0 15,-19 0-15,1 0 16,17 0-16,-17 0 0,-1 0 0,1 0 16,0 0-1,-18 18-15,0 17 16,0-18-16,0 1 15,0 17-15,0-17 0,17 17 16,1 18-16,-18-35 16,35 17-1,-17-17-15,-1-18 16</inkml:trace>
  <inkml:trace contextRef="#ctx0" brushRef="#br0" timeOffset="264740.8178">28434 5539 0,'18'0'15,"17"17"1,0-17-16,-17 0 0,17 0 16,-17 0-16,17 0 0,0 0 15,-17-17 1</inkml:trace>
  <inkml:trace contextRef="#ctx0" brushRef="#br0" timeOffset="265018.8272">28698 5292 0,'0'0'15,"18"0"1,0 0-1,17 0-15,-17 0 0,35 0 16,17 35-16,-35-35 16,18 35-16,-17-17 15,-19 0-15,1 17 16,-18-18-16,0 1 16,0 0-16,0-1 0,-18-17 15,18 18-15,-17 0 0,-1-18 16,-17 17-16,17-17 15,0 0-15,1 0 16</inkml:trace>
  <inkml:trace contextRef="#ctx0" brushRef="#br0" timeOffset="265457.7279">27746 5098 0,'18'0'0,"-36"0"15,36-18-15,-18 36 31,0-1-31,0 19 0,-18-1 16,18 53-16,0-17 16,0-36-16,0 0 15,0-17-15,18 17 16</inkml:trace>
  <inkml:trace contextRef="#ctx0" brushRef="#br0" timeOffset="265758.3641">27517 5256 0,'17'-17'16,"19"-19"-1,-19 19-15,1-1 0,0 1 16,17-36-16,0 0 15,-35 35-15,35-17 16,-35 17-16,18 1 16,0 17-16,-18-18 15,0 36 1,17-1 0,-17 1-16,36 17 15,-19 0-15,-17-17 0,18 0 16,17-1-16,-17 1 0,-1 0 15,1-18-15</inkml:trace>
  <inkml:trace contextRef="#ctx0" brushRef="#br0" timeOffset="266693.2832">27905 6809 0,'0'70'15,"0"1"-15,35 52 16,-17-52-16,-1-1 0,19 54 15,-19-71-15,1 0 16,-18 0-16,17-18 0,-17 0 16,0 18-16,0-35 15,-35-1 1</inkml:trace>
  <inkml:trace contextRef="#ctx0" brushRef="#br0" timeOffset="266887.2967">27852 7497 0,'0'0'0,"17"35"16,19 18-16,17 17 15,-36-34-15,71 16 16,-52-52-16,34 18 16,-34-18-16,-1-18 15,-35 1-15,18-1 16,-18-17-16,-18 17 15,0 1 1</inkml:trace>
  <inkml:trace contextRef="#ctx0" brushRef="#br0" timeOffset="267376.1496">27781 8132 0,'0'-18'16,"18"0"-1,17 1-15,-17 17 16,35-18-16,35 18 16,-53 0-16,71-18 15,-71 18-15,36 0 16,-53-17-16</inkml:trace>
  <inkml:trace contextRef="#ctx0" brushRef="#br0" timeOffset="267973.8914">27852 8167 0,'0'53'16,"0"-106"-16,17 141 0,-17-53 15,18 18-15,-18-18 16,18 107-16,-18-72 16,0 1-16,0 17 0,0 0 15,0 0-15,0 18 16,-18 0-16,0 0 0,1 123 16,-18-123-16,-1 159 15,19-142-15,-1 18 16,18-17-16,0 17 0,0 123 15,0-123-15,18 159 16,-18-141-16,35 158 16,-35-140-16,18 158 15,-18-159 1,0 177-16,0-176 16,0-19-16,17 19 0,-17-19 15,0 195-15,0-194 16,0 17-16,0-17 15,0 159-15,0-160 16,0 160-16,0-177 16,0 124-16,18-142 15,-1 106 1,1-123-16,17 71 16,-35-89-16,36 53 15,-36-71-15,17-17 0,19 36 16,-19-54-16,1 0 15,-1 0-15,1-17 0,0 17 16,-1-17 0,19 0-16,-1-1 15,0-17 1,-17-17-16,17 17 0,0-18 16,-17 0-16</inkml:trace>
  <inkml:trace contextRef="#ctx0" brushRef="#br0" timeOffset="269060.9821">29087 8061 0,'0'0'16,"-18"0"-16,36 0 31,-1 0-31,54 0 16,-36-18-16,18 1 15,-18 17-15,18-18 16,-35 18-1,-1 0-15,-17 18 16,18-1-16,-18 1 0,0 0 16,0 17-16,-18 0 0,18 0 15,-17 18-15,17 0 0,-18 53 16,0-35 0,18-1-16,-17 89 15,-1 35-15,18-88 16,0 0-16,-17 229 15,17-106 1,0-105-16,0 123 16,17-106-16,-17 0 15,18 0-15,-18 0 0,17 0 16,1 0-16,0 0 16,-18 18-16,17 0 0,1 0 15,-18-18-15,0 17 16,18 1-16,-18 0 0,0 176 15,17-159-15,1 160 16,0-178-16,-18 1 16,17 17-16,1-17 0,0 176 15,-1-176-15,1 159 16,-18-160-16,0 19 16,17-18-16,-17-1 0,18 160 15,-18-159-15,35 123 16,-17-159-16,0 107 15,-1-142-15,19 70 16,-19-87 0,18 52-16,-17-87 15,0 34-15,-1-34 16,-17-19-16,-17-17 16,-54 0-1,54 0 1,-36-17-16,17 17 15,1 0-15,0-18 0,-36 18 16,36 0-16,-53-18 16,52 1-16,-34-1 15,35 0-15,-1 1 16</inkml:trace>
  <inkml:trace contextRef="#ctx0" brushRef="#br0" timeOffset="269634.0274">28628 8237 0,'0'-17'16,"0"34"-16,-18 1 15,18 53 1,0-19-16,0 72 16,18-71-16,0 53 15,-1-53-15,36 17 16,-53-35-16,18-17 15</inkml:trace>
  <inkml:trace contextRef="#ctx0" brushRef="#br0" timeOffset="271630.7602">6068 9490 0,'17'0'16,"19"17"-1,17-17-15,52 18 16,-52-18-16,71-18 16,-71 18-16,35-17 15,-53-1-15,1 0 16,-54 18-1</inkml:trace>
  <inkml:trace contextRef="#ctx0" brushRef="#br0" timeOffset="271964.275">6403 9260 0,'-18'0'31,"1"18"-31,-54 35 16,36-35-16,0-1 0,-1 19 16,-34-1-1,52-18-15,0 1 0,1 17 16,34-17-1,1 17 1,0-17-16,35 35 16,-18-18-16,0-17 15,0 17-15,1-17 0,-1-1 16,18 1-16,0 17 16,-36-35-16,-17 18 15</inkml:trace>
  <inkml:trace contextRef="#ctx0" brushRef="#br0" timeOffset="272853.6376">28646 9384 0,'-18'-18'0,"0"1"16,1 17-16,-1 0 31,0 70-31,1-35 16,34 36-16,1-36 15,35 36-15,-18-36 16,18-35-16,-18 18 0,54-18 15,-54-18 1,18-35-16,-53-17 16,-18 34-16,-35-52 15,0 71-15,-53-19 16,54 36-16,-37 36 16,54-1-16,0 35 15</inkml:trace>
  <inkml:trace contextRef="#ctx0" brushRef="#br0" timeOffset="273026.5984">28822 10142 0,'18'0'16,"-1"0"-16,1 18 15,0-18 1,-1 18-16</inkml:trace>
  <inkml:trace contextRef="#ctx0" brushRef="#br0" timeOffset="273178.0351">28804 10478 0,'0'0'15,"18"17"-15,-18 1 0,18-18 16,-1 0 0,1 17-1</inkml:trace>
  <inkml:trace contextRef="#ctx0" brushRef="#br0" timeOffset="273289.1137">28840 10707 0,'0'0'0,"0"17"15,0 1-15,0 17 16,0-17-16,17 0 16,-17-1-16,0 1 0</inkml:trace>
  <inkml:trace contextRef="#ctx0" brushRef="#br0" timeOffset="273471.0869">28840 11359 0,'0'0'0,"0"36"0,0-19 15</inkml:trace>
  <inkml:trace contextRef="#ctx0" brushRef="#br0" timeOffset="274150.6038">28857 15610 0,'0'0'15,"-17"0"-15,17 18 16,-18 0-16,-35 70 15,35-35-15,1 70 16,17-52-16,0-18 0,53 53 16,-18-53-16,53-1 15,-17-34-15,35-36 16,-54 1 0,19-71-16,-53 35 15,-18 0-15,-18-88 16,-17 70-16,-53-70 15,17 70-15,0 36 16,1 0-16,-18 17 16</inkml:trace>
  <inkml:trace contextRef="#ctx0" brushRef="#br0" timeOffset="300554.4539">18680 1094 0,'17'0'16,"1"17"-1,0 1-15,34 17 16,-34 0-16,17-17 16,18 17-16,-17 18 0,16-17 15,37 34-15,-36-35 16,17 18-1,-35-17-15,1-19 16,-19-17-16,1 18 0,-18-36 16,-18 1-1</inkml:trace>
  <inkml:trace contextRef="#ctx0" brushRef="#br0" timeOffset="300796.0964">19209 1129 0,'-18'0'16,"0"18"-16,-34 17 16,16 0-16,1 0 15,-18 1-15,18-1 16,-18 0-16,-53 53 0,53-52 15,-17-1 1,52-17-16,-17-1 16</inkml:trace>
  <inkml:trace contextRef="#ctx0" brushRef="#br0" timeOffset="301211.7026">19632 776 0,'18'-18'15,"-36"36"-15,18-36 32,-18 18-32,1 18 15,-18 0-15,17-18 0,-35 35 16,35 0 0,1-17-16,-19 0 0,36-1 15,-17 19-15,34-19 16,1 18-16,17-17 15,-17 0-15,35-1 16,-35 1-16,-1-18 0,-17 18 16,18-18-1,-1 0-15,-17 17 16,-17-17-16,-1-17 16</inkml:trace>
  <inkml:trace contextRef="#ctx0" brushRef="#br0" timeOffset="301413.2395">19720 935 0,'18'0'16,"17"-18"-1,-17 18-15,52 0 16,-52 0-16,35-17 15,-35 17-15,-1 0 16,-17-18 0</inkml:trace>
  <inkml:trace contextRef="#ctx0" brushRef="#br0" timeOffset="301656.9663">19897 758 0,'-18'0'16,"0"36"-16,18-1 15,0 18 1,0 0 0,0-35-16,18 17 15,0-18-15,-18 1 0,35 0 16,-17-18-16,-1 0 15,1-18 1,0 18-16,-18-18 0,0 1 16</inkml:trace>
  <inkml:trace contextRef="#ctx0" brushRef="#br0" timeOffset="301982.4643">20055 794 0,'0'-18'16,"18"18"-1,0 0 1,-1 18-16,1-18 0,0 0 16,35 17-16,-36-17 15,18 18-15,-17-18 0,17 0 16,-17 0-16,35 18 15,-35-18 1,-18 17-16,0 1 16,0 17-1,-18-17-15,0 0 0,-17 17 16,17-18-16,-35 19 16,36-19-1,-36 36-15,35-35 16</inkml:trace>
  <inkml:trace contextRef="#ctx0" brushRef="#br0" timeOffset="307718.3819">10160 18662 0,'18'0'16,"-1"0"-16,36 18 15,53-18 1,-18 0-16,89 17 16,-72-17-16,19 0 0,17 18 15,177-18-15,-142 0 16,194 0-16,-176 0 15,0 0-15,0 0 16,0 0-16,142 0 16,-178 0-16,107 0 15,-159 0-15,-36 0 16,-34 0-16,-1 0 0,-70-18 16,-18 18-1</inkml:trace>
  <inkml:trace contextRef="#ctx0" brushRef="#br0" timeOffset="318423.2412">18962 2663 0,'0'18'31,"35"17"-15,0 1-16,1-19 15,-1 19-15,18-1 0,-18-17 16,71 17-16,-71-18 15,1 1-15,34 0 16,-52-18-16,-36 0 31</inkml:trace>
  <inkml:trace contextRef="#ctx0" brushRef="#br0" timeOffset="318612.2466">19438 2611 0,'-53'35'15,"106"-70"-15,-141 87 0,53 1 16,-18-17-16,-18 17 0,-17 35 16,35-35-16,18 17 15,17-52-15,18 0 16</inkml:trace>
  <inkml:trace contextRef="#ctx0" brushRef="#br0" timeOffset="319356.7676">20849 2734 0,'-17'0'16,"-1"0"0,0 18-16,36-18 46,35 17-30,-18-17-16,71 0 0,-36 0 16,19 0-16,-19 0 0,89-17 15,-88 17 1,52-18-16,-70 18 16,0-18-16,-36 18 15,1 0-15,-18-17 16</inkml:trace>
  <inkml:trace contextRef="#ctx0" brushRef="#br0" timeOffset="319595.7585">21519 2593 0,'53'0'16,"-106"0"-16,124 0 0,-36 0 15,36 0-15,-36 0 16,0 0-16,1 0 0,-1 18 15,-17-1-15,-1 18 16,-17-17-16,-17 35 16,-19-18-16,-17 18 15,18-35-15,0 0 16,-18 34-16,35-34 16,1 0-16</inkml:trace>
  <inkml:trace contextRef="#ctx0" brushRef="#br0" timeOffset="323472.3313">23001 2558 0,'0'17'62,"18"1"-62,-1 17 16,19 0-16,-19-17 15,1 0-15,0-1 16,35 1-16,-36-18 16,18-18-16,-17 18 15,17-35-15,-17 0 16,0 17-16,-1-17 16,1 0-16,-18 17 0,18-53 15,-1 54-15,-17-18 16,0 17-16,0 36 31,0 17-31,0 71 16,0-53-16,18-1 0,-18 19 15,35 35-15,0-36 16,1 19 0,-19-36-16,19 35 15,-19-35-15,-17-36 16,0 19-1,-17-36-15,-1 17 16,-17-17-16,-36 0 16,36 0-16,-71 0 15,53 0-15,0 0 16,0 0-16,18 0 0,-53 0 16,52 18-16,1-18 15</inkml:trace>
  <inkml:trace contextRef="#ctx0" brushRef="#br0" timeOffset="332309.9185">26088 758 0,'35'-52'16,"-70"104"-16,88-122 0,-53 52 15,0 1-15,-35 17 16,17 17-16,-17 1 16,-1 17-16,-17 18 0,18 0 15,-18 71-15,36-54 16,17 54-16,17-72 15,19 1-15,-1 0 16,0-17-16,0-1 16,18 0-16,0-17 0,35-1 15,-52-17-15,-19 0 16</inkml:trace>
  <inkml:trace contextRef="#ctx0" brushRef="#br0" timeOffset="332508.9476">26317 1041 0,'36'53'16,"-72"-106"-16,124 141 0,-52-70 16,70 34-16,-71-34 15,18 0-15,-18 17 0,0-17 16,-17-1-16,0 1 0,-18 0 15</inkml:trace>
  <inkml:trace contextRef="#ctx0" brushRef="#br0" timeOffset="332692.9372">26688 1023 0,'0'0'0,"-36"35"15,19-17-15,-19 17 16,19 1-16,-1-19 0,-17 54 16,17-36-16,1 18 15,17-35 1,17-1-16</inkml:trace>
  <inkml:trace contextRef="#ctx0" brushRef="#br0" timeOffset="332859.3864">26988 1270 0,'-53'35'16,"106"-70"-16,-124 88 0,53-35 0,-17 34 16,17-34-16,1 17 15,17-17-15,0 0 16</inkml:trace>
  <inkml:trace contextRef="#ctx0" brushRef="#br0" timeOffset="333287.9691">27252 1129 0,'-18'0'0,"1"0"16,17 18-16,0 34 15,0-34 1,17 17-16,36 1 16,-17-19-16,34 1 15,-35-18-15,1 0 0,-19-18 16,19-17 0,-19 0-16,-17 17 0,0-17 15,-17 0-15,17 17 16,-18 0-16,18 36 15,0 0-15,-18 17 16,18 0-16,18 18 0,-18 0 0,18 0 16,17 53-1,-17-53-15,17 52 16,-17-69-16,-18-1 16,0-17-16,-18-18 15,-17-18-15,-1 18 16,-34-53-1,34 35-15,1 1 16,18 17-16,-1-18 0,-17 1 16</inkml:trace>
  <inkml:trace contextRef="#ctx0" brushRef="#br0" timeOffset="333616.843">27764 688 0,'35'0'16,"-70"0"-16,88 0 0,17 35 15,-35 0-15,1 1 16,17 17-16,17 70 16,-52-52-16,-1 52 15,-17-52-15,-17 35 16,-1-54-16,0-16 16,1-1-16,-18 0 0,-1-17 15,-34 35-15,52-35 16,-17-1-16</inkml:trace>
  <inkml:trace contextRef="#ctx0" brushRef="#br0" timeOffset="368495.8314">1235 16792 0,'-18'18'16,"0"0"-1,1-1 1,-18 36-16,17-35 16,-35 17-16,0 18 15,35-35-15,-34 17 16,34-18-1,0 1 1,18 0-16,36-1 16,-19 1-16,1 0 15,-1-1-15,19 1 0,17 35 16,-36-36-16,36 36 16,-53-35-1,18 17-15,-18-17 16,17 17-16</inkml:trace>
  <inkml:trace contextRef="#ctx0" brushRef="#br0" timeOffset="369558.1118">1341 17022 0,'0'-18'16,"-18"18"15,18 18-15,0 17-16,0-18 15,0 36 1,18-17-16,-18-19 0,17 36 16,1-35-16,-1-1 15,19 1-15,-1-18 16,-17 0-16,17 0 16,-17-18-1,-18 1-15,0-18 16,0 17-16,0-17 15,0-1-15,0 19 16,-18-1-16,18-35 16,-18 36-16,18-1 15,0 36 17,0 17-32,0 0 15,0 36-15,18-36 16,0 18-1,-18-36-15,0 19 0,17-19 16,1 1-16,-18 0 0,18-1 16,-18 1-16,17-18 15,-17-18-15</inkml:trace>
  <inkml:trace contextRef="#ctx0" brushRef="#br0" timeOffset="370109.0765">1693 17074 0,'0'18'15,"0"0"-15,0 35 16,0-18-16,18 18 15,-18-18-15,0-17 16,0 17-16,0-17 0,0-36 47,0-35-47,0 18 16,18-18-16,-18 18 15,0-18 1,17 17-16,-17 1 15,0 70 1,0-17 0,0 17-16,0-17 15,18 17-15,0 1 0,-1-19 16,-17 18-16,18-17 0,17 17 16,-17-35-16,17 18 15,-17-18-15,-1-35 31,-17 17-31,0-17 16,0 17-16,-17-35 16,-1 36-16,0-36 15,1 35-15,17 0 0,0 1 16,-18-1-16</inkml:trace>
  <inkml:trace contextRef="#ctx0" brushRef="#br0" timeOffset="370382.3022">1976 17004 0,'0'18'16,"0"-1"-16,17 18 16,1 1-16,-18-1 15,17 36-15,1-36 16,0 18-16,-18-18 16,17 0-16,-17-17 15,0 0 1,0-1-16,0-34 15</inkml:trace>
  <inkml:trace contextRef="#ctx0" brushRef="#br0" timeOffset="370666.558">2205 17110 0,'0'0'0,"-18"0"15,1 17 1,-1-17-16,-17 18 16,17 0-16,0-1 15,18 1 1,0 0-16,18-1 16,0 1-16,17-1 15,-17 1 1,-1-18-16,1 18 0,0-1 15,17 1-15,-18 0 16,1-1 0</inkml:trace>
  <inkml:trace contextRef="#ctx0" brushRef="#br0" timeOffset="371054.5893">2293 16951 0,'0'18'16,"0"-1"-1,18 19 1,-1-19-16,19 1 15,-19-1-15,36 1 16,-35 0-16,17-1 16,-17-17-16,-1 18 0,1 0 15,0 17 1,-18-17-16,17-1 16,-17 1-16,-17-1 15,17 1 1,-36 0-16,19-1 15,17 1-15,-18 0 16,-17 35-16,17-36 16,1 1-16,-1 35 15,18-36-15</inkml:trace>
  <inkml:trace contextRef="#ctx0" brushRef="#br0" timeOffset="378522.8506">1058 17745 0,'18'0'31,"70"17"-15,-17-17-16,-1 0 0,89 0 16,-53-17-16,0 17 15,0-18-15,-1 18 16,72-18-16,-107 1 15,36 17-15,-71 17 16,-17 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1:50.33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16245 9790 0,'18'0'16,"17"0"-1,18 0-15,0-18 16,18 18-16,17-18 0,106 1 16,-71 17-16,124-18 15,-141 18-15,71 18 16,-107-1 0,36 19-16,-71-36 15,36 17-15,-36 1 16,-17-18-16,-1 0 15,-17-18 1</inkml:trace>
  <inkml:trace contextRef="#ctx0" brushRef="#br0" timeOffset="1668.3553">19650 9913 0,'35'0'15,"36"0"1,-19 0 0,72 0-16,-36 18 15</inkml:trace>
  <inkml:trace contextRef="#ctx0" brushRef="#br0" timeOffset="3975.3295">21149 9878 0,'0'17'31,"0"19"-15,0-1-16,0 53 15,0-35 1,18 0-16,-18 0 0,0 0 16,0 0-16,17-18 0,-17 18 15,0-18-15,0 1 0,0-1 16,0-18-16,0 1 16,0-36-1,-17 1 1</inkml:trace>
  <inkml:trace contextRef="#ctx0" brushRef="#br0" timeOffset="4309.0733">20937 10072 0,'18'-18'31,"17"-17"-15,-17 17-16,0 1 16,-18-1-16,35-35 15,-35 18-15,17 0 16,-17 17-16,18 18 15,-18-18-15,18 18 16,-1 36-16,1-19 16,0 18-16,17 18 15,-17-35-15,17 35 16</inkml:trace>
  <inkml:trace contextRef="#ctx0" brushRef="#br0" timeOffset="6311.3076">22066 9878 0,'18'0'47,"0"0"-31,-1 0-16,1 0 15,-1 0 1,1 0-16,0 0 16,-1-18-16,19 18 15,17 0 1,-18 0-16,0 0 0,0 0 0,54 0 16,-54 0-16,18 0 15,53 0 1,-53 0-16,52 0 15,-16 0-15,-37 18 16,54-18-16,-53 0 16,53 0-16,-53 0 15,53 0 1,-53 0-16,53 0 16,-54 0-16,72 0 15,-71 0-15,88 0 16,-88 0-16,88 0 15,-70 0-15,70 0 16,-71 0-16,54 0 16,-54 0-16,71 0 15,-70 0-15,-1 17 16,1-17-16,70 18 16,-70-18-16,-1 0 15,54 18-15,-54-18 16,54 0-16,-54 0 15,54 0-15,-71 0 16,70 0-16,-52 0 16,70 0-1,-71 17-15,72-17 16,-72 18-16,89-18 16,-89 0-16,1 18 15,-1-18-15,72 0 16,-89 0-16,17 17 0,89-17 15,-89 0-15,1 18 16,-1-18-16,-17 0 0,0 0 16,0 18-16,-70-18 31,-19 0-31</inkml:trace>
  <inkml:trace contextRef="#ctx0" brushRef="#br0" timeOffset="9336.8858">29051 9966 0,'18'0'32,"0"0"-32,52 0 15,-17 0-15,0 0 16,88 0-16,-70 0 16,-18 18-16,-1-18 0,-34 17 15</inkml:trace>
  <inkml:trace contextRef="#ctx0" brushRef="#br0" timeOffset="14370.1348">4463 6138 0,'0'18'16,"17"0"-1,-17-1-15,18 19 16,-18-19 0,0 54-16,0-18 15,18 70-15,-1-52 16,1 17-16,-1 159 16,-17-106-16,18 194 15,0-176-15,-1 17 0,19 159 16,-19-158-1,19 158-15,-1-159 16,-17 177-16,-1-177 16,-17 124-16,0-141 15,0-18-15,0 18 16,0-18-16,0 124 16,0-160-16,0 89 15,0-123-15,0 52 16,0-70-16,-17-35 15</inkml:trace>
  <inkml:trace contextRef="#ctx0" brushRef="#br0" timeOffset="16399.9817">4533 6156 0,'0'-18'46,"0"1"-30,0-1 0,-17-17-1,17 17-15,0-35 16,0 18-16,-18-36 16,18 54-1,0-54-15,-18 54 16,18-1-16,0-17 0,0 17 15,-17-17-15,17 17 16,0-17 0,0 17-16,0 1 15,0-1-15,17 18 32,1 0-17,17 0-15,36 0 16,-36 0-16,71 0 15,-53 0-15,70 0 16,-70 18-16,18-18 16,-1 0-16,1 17 0,88 1 15,-71-18-15,0 0 16,18 0-16,0 0 0,141-18 16,-106 18-1,123-17-15,-105 17 16,159-18-16,-160 18 15,1 0-15,176-18 16,-176 18-16,176 0 16,-159 0-16,124 18 15,-141-18-15,141 0 16,-159 0 0,0 0-16,0 0 0,124 0 15,-142 0-15,1 0 0,105-18 16,-123 18-1,88 0-15,0 0 16,-123 0-16,87 0 16,-87 0-16,70 0 15,-70 0-15,34-17 16,-34 17 0,-18 0-16,0 0 0,0-18 15,17 18-15,-17-18 16,0 18-16,-35 0 15,-1 0-15,1 0 0,0 0 16,-18-17 0,17 17 62,-17-18-63,18 18-15,0 0 16,-1 0 0,1 0-1,-18 18 17,17-18-17,-17 17 16,0 1-15,0 0 0,0-1-1,18 19 1,-18-19-16,0 36 16,0-18-16,18 36 15,-18-36-15,17 18 16,1 53-16,-18-53 15,35 88-15,-35-70 16,18 17-16,-18 0 0,0 0 16,18 18-16,-18 123 15,0-105-15,17 105 16,1-105-16,-1 122 16,1-122-16,0-1 15,17 142-15,-17-124 16,17 159-16,-17-141 15,17 176 1,-18-176-16,19 176 0,-19-159 16,-17 142-1,0-142-15,0-17 0,0 0 16,0 140 0,0-140-16,0 106 15,0-142-15,0-17 0,0 88 16,0-106-16,-17 18 15,17-53-15,-18 0 16,-17-35-16</inkml:trace>
  <inkml:trace contextRef="#ctx0" brushRef="#br0" timeOffset="17528.393">4763 10936 0,'0'35'16,"-18"1"-16,18-1 0,0 18 0,0 0 15,0 0-15,18 0 0,-18 70 16,0-52-16,17-18 15,1 70 1,-18-70-16,17 35 16,1-35-16,-18-18 15,18 1-15,-18-1 0,17-17 0,19 34 16,-19-34-16,1 0 16,0-1-1,34 1 1,-34 0-16,0-18 0,52 35 15,18-17 1,-52-18-16,17 0 0,70 17 16,18-17-1,-70 0-15,17 18 0,88-18 16,18 35 0,-88-35-16,106 18 15,-89-1-15,1 1 16,123 0-16,-106-18 0,124 17 15,-142-17-15,18 0 16,0 0-16,0 0 16,18 0-16,-18 18 15,0-18-15,18 0 0,159 0 16,-160 0-16,177-18 16,-176 18-16,141-17 15,-141-1-15,141 0 16,-159 18-16,141-17 15,-141 17-15,124 0 16,-142 0-16,106 0 16,-140 0-1,87 17-15,-88 1 16,-17-18-16,-18 0 0,17 0 16,36 0-16,-71 0 15,1 0-15,17 0 16,-36 0-16,1-18 15,-18 1 1,-18-1-16,1 0 16,-19 1-16</inkml:trace>
  <inkml:trace contextRef="#ctx0" brushRef="#br0" timeOffset="17889.9541">12365 11836 0,'0'17'15,"0"19"1,-18-19 0,18 19-16,0 16 15,0-16-15,0-1 0,0 36 16,18-36-16,-18 18 15,18-36-15,-18 1 16</inkml:trace>
  <inkml:trace contextRef="#ctx0" brushRef="#br0" timeOffset="21549.0952">1746 8555 0,'0'0'15,"-35"-35"-15,17-1 0,-35 19 16,36-1-16,-54 0 15,36 18-15,0 18 16,-1 0-16,1-1 0,-35 54 16,34-18-16,1 53 15,17-36-15,18 36 16,0-53-16,53 35 16,-35-70-16,52-1 15,-17-17 1,-17-17-16,52-36 15,-53 18-15,-17-18 0,17 17 16,-35-17-16,18 1 0,-18-1 16,-18 0-16,18 0 0,-18 18 15,-17-18-15,35 35 16,0 36 0,18-1-1,17 36-15,36 35 16,-36-52-16,53 52 15,-53-53-15,36 36 16,-53-36-16,34 0 16,-34-17-16,0-18 15</inkml:trace>
  <inkml:trace contextRef="#ctx0" brushRef="#br0" timeOffset="22021.5763">2134 7549 0,'-17'0'31,"-1"18"-15,0 0-16,-17 17 0,0 18 15,17-18-15,-17-17 16,17 35-16,1-36 16,17 19-16,0-1 15,17-17-15,-17-1 16,53 1-16,-18 0 16,18 17-16,-35-35 15,17 35-15,-17-17 16,0-18-16,-1 17 15</inkml:trace>
  <inkml:trace contextRef="#ctx0" brushRef="#br0" timeOffset="22355.1951">2346 7814 0,'18'0'47,"-1"0"-32,1 0-15,0 0 16,-1 0-16,1 0 0,17 0 16,-17 0-16,-1 0 31</inkml:trace>
  <inkml:trace contextRef="#ctx0" brushRef="#br0" timeOffset="23390.3383">2399 7585 0,'0'-18'16,"-18"36"15,18-1-15,-17 54-16,17-36 15,0 53-15,17 1 16,-17-54-16,36 18 16,-1-18-1,0-17-15,0-18 16,1 17-16,-19-17 15,19-17-15,-36-1 16</inkml:trace>
  <inkml:trace contextRef="#ctx0" brushRef="#br0" timeOffset="23667.0958">2716 7796 0,'18'0'15,"0"0"-15,-1 0 16,1 0-1,17 18-15,-17-18 16,0 0 0,-1 0-16,1-18 15</inkml:trace>
  <inkml:trace contextRef="#ctx0" brushRef="#br0" timeOffset="23951.1845">3052 7673 0,'0'18'15,"0"17"1,0-18-16,0 19 0,0-19 16,17 36-16,-17-17 15,0-1-15,18-17 16,-18-1-16,17-17 16</inkml:trace>
  <inkml:trace contextRef="#ctx0" brushRef="#br0" timeOffset="24368.2695">3122 7532 0,'18'17'31,"-1"-17"-31,1 18 16,-18 0-16,18-18 15,-1 35-15,1-17 16,17 17-16,0-17 16,1 17-16,-1-18 15,0 1 1,-17 0-16,0-1 0,-1 19 15,-17-19 1,0 1-16,0 0 16,0-1-1,-17-17-15,17 18 0,-36-18 16,36 18-16,-17-18 16,-36 17-16,35 1 15,-17 17-15,17-17 16,1 17-16,17-17 15</inkml:trace>
  <inkml:trace contextRef="#ctx0" brushRef="#br0" timeOffset="26720.0055">3563 8749 0,'-18'0'15,"1"0"32,34 0-16,1 0 16,0 18-31,-1-18-16,19 0 15,-1 0-15,-17 0 16,17 0-16,18 0 0,-18 0 16,18 0-16,70-18 15,-52 18-15,88 0 16,-89 0-16,89 18 16,0-18-16,-89 0 15,1 0-15,52 17 16,-52-17-16,35-17 15,-53 17-15,-18-18 16,35 18-16,-52 0 16,17 0-16,-17 0 15,-18 18 1,18-1 0</inkml:trace>
  <inkml:trace contextRef="#ctx0" brushRef="#br0" timeOffset="28039.1968">8167 13741 0,'0'17'31,"53"36"-31,0 0 16,70 53-16,-70-53 15,88 70-15,-70-87 16,-1 17-16,-17-18 0,0 0 15,0 0-15,0-17 16,0 17-16,-36-35 16,1 0-16,-18-17 15</inkml:trace>
  <inkml:trace contextRef="#ctx0" brushRef="#br0" timeOffset="28249.8882">8943 13723 0,'-18'0'15,"1"35"-15,-36 54 16,0-19-16,0 1 0,-35 70 16,35-88-16,-35 70 15,52-70-15,-17 18 16,53-54-1</inkml:trace>
  <inkml:trace contextRef="#ctx0" brushRef="#br0" timeOffset="28946.6943">9596 13247 0,'-18'0'16,"0"53"-16,-17-18 15,-18 36-15,35-36 16,-34 18 0,34-36-16,-17 36 15,35-35-15,0 0 16,35 17-1,-17-17-15,34-1 16,-34 1-16,35 17 16,-35-17-1,-18-1-15,0 1 16,17-18 0</inkml:trace>
  <inkml:trace contextRef="#ctx0" brushRef="#br0" timeOffset="29156.5229">9631 13529 0,'17'0'16,"19"0"-1,-1 0-15,0 0 16,1-18-16,-1 18 0,18-17 15,-36 17-15,1 0 16,0 0-16,-36 0 16</inkml:trace>
  <inkml:trace contextRef="#ctx0" brushRef="#br0" timeOffset="29418.345">9807 13317 0,'0'36'15,"0"-19"-15,0 54 16,-17-36 0,17 0-16,0 1 0,0-1 15,0 18-15,17-18 16,-17-17-16,18-1 15,0-17-15,34 18 16,-16-18-16,17 0 16,-36 0-16,1 0 0,17-35 15</inkml:trace>
  <inkml:trace contextRef="#ctx0" brushRef="#br0" timeOffset="29812.506">10089 13388 0,'18'18'46,"0"-1"-30,-1 18-16,19 1 16,-1-19-16,18 19 15,-18-19-15,18 19 16,-18-19-16,1 1 16,-19 0-16,1-18 15,-18 17-15,-18 1 16,1-1-1,-19 19-15,19-36 16,-36 35-16,35-35 16,0 18-16,1-1 15,17 1 1,-18-18-16</inkml:trace>
  <inkml:trace contextRef="#ctx0" brushRef="#br0" timeOffset="31931.4679">5239 8767 0,'17'0'31,"1"0"1,0 0-17,-1 0 1,19 0 0,-19 0-16,19 0 0,-1 0 0,18 0 15,-18 17-15,0-17 16,1 0-16,16 18 15,-34-18-15,53 17 16,-36 1-16,-17-18 0,52 35 16,-35-35-16,18 36 15,-17-36-15,34 35 16,-17-35-16,-18 18 16,36 17-1,-36-18-15,0 1 0,36 17 16,-36-17-16,-17 0 15,35 35 1,-36-36-16,1 19 0,0-19 16,17 18-16,0 18 15,-17-35-15,17 53 16,-17-54-16,0 18 16,-18-17-16,35 53 0,-18-36 15,-17-17-15,36 52 16,-36-35-16,17 1 15,1-1-15,0 0 0,17 18 16,-17-18-16,-1 1 16,1-19-16,-1 19 0,19-1 15,-19 0-15,36 36 16,-35-36-16,35 36 16,-36-36-16,19-18 15,17 36-15,-36-17 16,36-1-16,-17-17 15,34 17-15,-35-17 16,18 17 0,-17-18-16,-19 1 0,18-18 15,1 0-15,17 18 16,-18-18-16,18 17 16,-36-17-16,36 18 15,-17-18-15,17 18 16,-36-18-16,54 17 15,-54 1-15,19-18 16,-19 0-16,19 0 0,17 0 16,-18 0-16,18-18 15,-18 1-15,18-1 16,-18 18 0,18-18-16,-18 1 15,36-1-15,-36 18 16,-17-18-16,17 18 0,-17-17 15,35-1-15,-18 1 16,0-19 0,1 19-16,-19-19 0,36-17 15,-35 18-15,-1 0 16,1-18-16,0-18 16,-1 36-16,-17-35 15,18 17-15,-18 0 16,0 17-16,-18-34 15,18 35-15,0 17 16,0-35-16,0 18 16,0 17-16,18 0 15</inkml:trace>
  <inkml:trace contextRef="#ctx0" brushRef="#br0" timeOffset="33205.0126">8731 12806 0,'18'0'0,"0"-18"15,-18 1 1,17-1 0,-17 0-16,18 1 0,-18-54 15,17 36-15,1-53 16,0 52-16,-1-52 15,-17 53-15,18 0 16,0-18-16,-18 17 0,17-69 16,1 69-16,0-70 15,-1 54 1,1-37-16,-18 36 16,17-35-16,1 35 15,-18 18-15,18 0 16,-18-18-16,17-18 0,-17 18 15,0-17-15,0 17 16,18-18 0,-18 36-16,0-35 15,0 34-15,0-34 16,0-1-16,0 1 16,0 34-1,0 1-15,-18-36 16,18 1-1,0 52-15,0-17 0,-17 0 16,-1-53 0,18 52-1,0 1-15,-18-18 16,18 35-16,0 1 0,0-36 16,0 35-16,0-35 15,0 36-15,0-1 16,0-17-16,0 17 0,-17-35 15,17 18 1,0 0-16,0-18 16,0 35-16,0-17 15,0 17-15,-18 1 16,18-1 0,-17-17-1,17 17-15,0-17 16,0 17-16,0 0 0,0 1 15,0 34 48</inkml:trace>
  <inkml:trace contextRef="#ctx0" brushRef="#br0" timeOffset="36062.4826">8643 9895 0,'0'18'15,"0"0"1,0-36 47,18 0-48,-1 1-15,1-1 16,0 1-16,17-36 15,-17 35-15,-1 0 16,36-35-16,-35 36 16,-1-19-16,1 19 15,0-18-15,-18 17 16,17 18 0,-17 18-16,36-1 15,-19 1 1,18 17-16,36 0 15,-36-17-15,18-18 16,-17 18-16,-1-18 0,18 17 16,-36 1-16,1-18 15,-18 18-15,-18-1 16</inkml:trace>
  <inkml:trace contextRef="#ctx0" brushRef="#br0" timeOffset="42159.735">8149 8625 0,'0'18'16,"18"53"-1,-18-18 1,17 52-16,1-52 16,-18 35-16,0-35 15,18 36-15,-18-54 16,-18 18-16,18-36 15,0 1 1,0 0-16,18-18 16,-1-18-16</inkml:trace>
  <inkml:trace contextRef="#ctx0" brushRef="#br0" timeOffset="44272.5076">8237 8643 0,'-17'0'15,"17"-18"17,0 36 14,35-18-30,-17 0-16,35 0 16,-18 0-16,53 0 15,-35 0-15,70 0 16,-52 0-16,70 0 16,-70 18-16,17-18 15,0 0-15,-17 17 0,17-17 16,0 0-16,88 0 15,-105 0-15,-1 0 0,72-35 16,-89 35 0,35-18-16,-71 18 15,36 0-15,-35 0 16,0 0 0,-18 18-16,17-18 31,1 18 0,-1-18 0,1 17 1,-18 1-17,18-18 1,-36 0 15</inkml:trace>
  <inkml:trace contextRef="#ctx0" brushRef="#br0" timeOffset="44695.7432">10054 8608 0,'0'17'16,"18"1"-1,-18 0 1,0 17-16,0 18 15,0 35 1,0-35-16,0 0 0,0 0 0,0 0 16,0 0-16,17 17 15,-17-34-15,18-1 16,-18-18-16,-18-17 16</inkml:trace>
  <inkml:trace contextRef="#ctx0" brushRef="#br0" timeOffset="45596.1472">8149 9243 0,'0'0'15,"18"0"-15,-1 0 0,1 0 16,-18 17 0,18-17-1,-18 18-15,0 17 16,0-17-16,0 0 15,0-1-15,0 1 0,0 0 16,17-1-16,-17 1 0,18-1 16,-18 1-16,0 0 15,0-1-15,18 1 16,-18 0-16,0-1 0,17 1 16,1 0-16,17-1 15,-17-17-15,35 18 16,0-18-16,35 0 15,-35 0 1,88 0-16,-53 0 16,0 17-16,0-17 15,107 0-15,-90-17 16,107-18-16,-106 17 16,-36 0-16,19 1 15,-36 17-15,-18-18 0,0 18 16,0 0-16,-17 0 0,0 0 15,-18-18 32,17 18-31,1 0 0,0 0-16,-1 0 31,-17-17-16,0-1 1,0 0-16,0-34 16,0 16-16,0-17 15,0 18-15,0-18 16,-17 18-16,-1 0 16,0 35-1,-17-18-15</inkml:trace>
  <inkml:trace contextRef="#ctx0" brushRef="#br0" timeOffset="47113.5433">20708 10619 0,'18'0'15,"-1"17"1,-17 1-16,36 0 15,-19-1-15,54 1 16,-36-1-16,36 36 16,-18-35-16,70 35 15,-52-35-15,87 17 16,-52-18-16,106 19 16,-89-19-16,1-17 15,-1 0-15,1 0 16,140 0-16,-123 0 15,142 0-15,-160 0 16,142-17-16,-142 17 16,106-18-16,-123 18 15,88 0 1,-88 0-16,-18 18 0,89 17 16,-107-17-16,54 35 15,-71-36-15,0 19 16,0-1-16,-18 0 15,0-17 1,-35-1-16,35 1 16,-17-18-16,0 0 15,-1-18-15,1 1 16,0-1-16,-18-35 16,17 18-16,-17 17 0,35-35 15,-17 36 1,53-19-16,-36 19 15,53 17-15,-53 0 16,18 0-16,-17 0 0,34 0 16,54 17-16,-54-17 15,107 0 1,-89 18-16,18-18 0,-1 0 16,-16 0-16,-1 18 15,0-18-15,0 0 0,89 35 16,-89-35-16,106 18 15,-88-18-15,105 0 16,-105 0-16,123 0 16,-140 0-16,122 0 15,-122 17-15,122-17 16,-105 18-16,88 0 16,-88-1-1,88 1-15,-106-18 16,106 0-16,-106 0 15,1 0-15,16 0 0,72-35 16,-107 17-16,54-35 16,-71 18-1,0-18-15,-36 17 16,-17-16-16,0 16 16,-35-17-16,17 18 15,-17 0-15,17 17 16,-52-17-1</inkml:trace>
  <inkml:trace contextRef="#ctx0" brushRef="#br0" timeOffset="47842.1222">19967 7038 0,'0'18'16,"0"52"-16,0-35 15,-17 89-15,17-54 16,-18 107-16,0-71 16,1 88-1,17-124-15,17 54 16,-17-71-16,0 0 16,0-36-16,0 1 15</inkml:trace>
  <inkml:trace contextRef="#ctx0" brushRef="#br0" timeOffset="48076.0564">19703 7973 0,'0'0'0,"35"88"0,18 18 15,-18-71-15,53 36 16,-35-54-16,0 1 15,0-18-15,-18 0 0,18 0 16,0-35 0,-35 17-16,-1-17 0,-17 17 15,0-17-15,0-18 16,-17 35-16,-18-17 16,17 35-16</inkml:trace>
  <inkml:trace contextRef="#ctx0" brushRef="#br0" timeOffset="48514.1593">19897 6279 0,'17'0'31,"36"0"-15,0-17-16,0-1 0,71 1 15,-72-1-15,1 18 16,36-18-16,-72 18 15,18-17 1</inkml:trace>
  <inkml:trace contextRef="#ctx0" brushRef="#br0" timeOffset="48687.4989">20161 5874 0,'0'0'16,"18"53"-16,0 0 15,-1 0-15,1 52 16,-1-34-16,-17 52 16,0-70-16,18 18 0,-18-18 15,18-18-15,-1 18 0,19 0 16</inkml:trace>
  <inkml:trace contextRef="#ctx0" brushRef="#br0" timeOffset="49060.4795">20726 6350 0,'0'0'16,"-36"-35"-16,1 35 0,18 0 16,-19 17-16,19 1 0,-36 53 15,35-19-15,18 19 16,18-36-16,35 18 15,-18-35-15,35-18 16,-34 0-16,34-35 16,-52 17-16,0 0 15,-18-52 1,0 34-16,0 1 0,-36-18 16,19 36-16,-1-1 15,0 18-15,1 35 16,17 18-1,17-18-15,36 36 16,-17-53-16,34 35 16,-17-36-1,-35 1-15,17-18 16</inkml:trace>
  <inkml:trace contextRef="#ctx0" brushRef="#br0" timeOffset="49371.7291">21061 6509 0,'0'0'16,"17"53"-16,-17-36 0,0 19 16,0-54 15,18-35-31,-18 18 15,0-36 1,18 36-16,-1 0 16,1 17-16,17 0 15,-17 36-15,17 17 16,-17 1-16,17 34 16,-17-35-16,-1 18 15,1-17-15,-18-19 16,18 19-16,-1-36 15</inkml:trace>
  <inkml:trace contextRef="#ctx0" brushRef="#br0" timeOffset="49754.7208">21431 5786 0,'18'17'16,"-18"18"-16,18 18 15,-1 89-15,-17-54 16,0 18-16,0-18 16,0 0-16,18 71 15,-18-89-15,17 18 16,-17-70-16,18 0 0,-18-36 15,35-35 1,-17 18-16,35-18 16,-18 18-16,-17 17 15,17 18-15,-17 0 0,35 18 16,-53 17 0,35 36-16,-35-36 15,18 35-15,-18-34 16,0 17-16,0-36 15,-18 1 1</inkml:trace>
  <inkml:trace contextRef="#ctx0" brushRef="#br0" timeOffset="50563.492">8431 9119 0,'18'0'31,"17"0"-16,18 0-15,-17 0 16,34 0-16,-35 0 16,-17 0-16,0 0 0,-1 0 15,-17 18 1,-17-18-16</inkml:trace>
  <inkml:trace contextRef="#ctx0" brushRef="#br0" timeOffset="50750.6066">8573 8872 0,'0'0'0,"0"71"0,0-36 16,17 53-16,-17-52 16,18 52-16,-18-53 15,17 36-15,1-36 16,0 0-16,-1-17 15</inkml:trace>
  <inkml:trace contextRef="#ctx0" brushRef="#br0" timeOffset="51462.2385">8925 9155 0,'0'0'16,"0"-18"-16,-17 18 15,-1 0-15,0 0 16,18 18-16,-17-18 0,-1 53 16,18-36-16,0 18 15,18-17 1,-18 17-16,35-17 15,-17 0-15,17-18 16,-17 0-16,17-36 16,-18 1-1,-17 0-15,0 17 16,0 1-16,0-1 16,-17 0-16,17 1 0,-18 17 15,18-18-15,-17 36 16,17-1-1,0 36-15,17-18 16,1-17-16,17 17 16,-17-17-16,17 17 15,-17-35-15,-1 0 16,-34-17 0,17-19-1,0 19 1,0-19-16,0 19 15,0-1-15,17 18 16,-17 18 15,18-18 1,0-18-32,-1-17 15,1 17-15,0 1 16,-1-1-16,1 18 15,-1 0-15,1 35 16,-18-17-16,18 0 16,-1-1-1,1 18-15,-18-17 16,18 0-16,-1-1 16,1-17-1</inkml:trace>
  <inkml:trace contextRef="#ctx0" brushRef="#br0" timeOffset="51819.7552">9384 8837 0,'0'35'16,"18"-17"-16,-1 70 15,-17-53-15,18 71 16,-18-53 0,17 35-16,-17-70 0,18 17 15,-18-17 1,0-36 0,0-35-1,18 36-15,-18-1 16,17-35-16,1 36 15,17 17-15,-17 0 16,0 35-16,-1-17 16,1-1-16,-18 1 15,17 35-15,1-36 16,-18 1-16,0 0 0,0-1 16</inkml:trace>
  <inkml:trace contextRef="#ctx0" brushRef="#br0" timeOffset="55293.1992">10178 9172 0,'0'18'31,"17"-18"0,1 0 1,0 0-32,-1 0 15,1 0 1,-1 0-16,1 0 16,17 0-16,-17 0 15,17 0 1,-17 0-16,17 0 0,18 0 15,-35 0-15,-1 0 16,36 0-16,-35 0 16,35 0-1,-18 0-15,0 0 0,1 18 16,34-18-16,-34 0 16,52 0-16,-53 0 15,53 0-15,-52-18 16,69 18-1,-69 0-15,69 0 16,-69 0-16,-1 0 0,53 0 16,-53 0-16,18-18 15,-17 18-15,-1 0 0,18 0 16,35 0 0,-53 0-16,1 0 0,17 0 0,-18 0 15,53-17 1,-35 17-16,0 0 0,0 0 15,0-18-15,53 18 16,-54 0-16,1 0 0,53-18 16,-53 18-1,0 0-15,35 0 16,-35 0-16,18-17 16,-36 17-16,-17 0 15,17 0-15,-17 0 0,-1 0 0,36 0 16,-35 0-1,17-18-15,-17 18 0,-1 0 16,-34 0 0,-1-18-1</inkml:trace>
  <inkml:trace contextRef="#ctx0" brushRef="#br0" timeOffset="55578.1106">13053 8943 0,'0'0'15,"17"-18"-15,1 18 16,35 18-16,-35-18 16,17 0-16,-17 18 0,34-1 15,-34 1-15,35-1 16,-35 1-16,-1 0 15,-17-1 1,0 1-16,-17-18 16,-1 18-16,-35-1 15,35 1-15,1-18 0,-18 35 16,17-35 0,18 18-1</inkml:trace>
  <inkml:trace contextRef="#ctx0" brushRef="#br0" timeOffset="57974.4138">13229 8308 0,'-17'-35'0,"-1"17"15,-17-17-15,17 17 16,-35 0 0,35 18-16,1 18 0,-36 17 15,18-17-15,17 53 16,0-36-16,18 0 15,18 36-15,0-36 16,35 18 0,17-18-16,-35-35 0,18-17 15,-17 17 1,-1-53-16,-35 17 16,0-17-16,0 18 15,-35-18-15,35 18 16,-18 35-16,18-18 0,18 36 31,17 17-15,-18 0-16,54 18 15,-36-35-15,18 35 16,-35-18-16,17-17 16,-17 0-16,-18-1 15,-18-34 1</inkml:trace>
  <inkml:trace contextRef="#ctx0" brushRef="#br0" timeOffset="58336.5117">13705 7655 0,'-17'18'0,"17"0"15,-35 17-15,17-18 16,-35 36 0,18-35-16,17 17 0,0-17 15,1 0-15,-1 17 0,18 0 16,0 0-16,35 1 15,1-1-15,-19-17 16,19-1-16,-1-17 0,18 18 16,-36-18-1,19 18-15,-54-18 16,0 0 0,1 0-16,-1 0 15</inkml:trace>
  <inkml:trace contextRef="#ctx0" brushRef="#br0" timeOffset="58664.4924">13882 7885 0,'0'0'0,"17"0"32,36 0-17,-17 0-15,17-18 16,-18 18-1,-18 0-15,1-18 0,0 18 16,-1 0-16,-34 0 16,-1 18-1</inkml:trace>
  <inkml:trace contextRef="#ctx0" brushRef="#br0" timeOffset="59093.5827">14041 7673 0,'0'18'16,"0"-1"-1,0 1-15,0-1 16,-18 1-16,18 17 0,0 1 0,0-1 15,0 0-15,0 1 0,0 16 16,18-16-16,17-1 16,-18-17-1,19-18-15,-1 0 16,0 0-16,-17-18 16,17 0-16,-35 1 15,0-1-15</inkml:trace>
  <inkml:trace contextRef="#ctx0" brushRef="#br0" timeOffset="59492.5489">14288 7673 0,'0'-18'16,"17"18"-16,1 0 31,-1 0-31,1 18 16,0-18-16,-1 18 0,19-1 16,-19 1-16,19-1 0,16 19 15,-16-19-15,17 1 16,-18-18-1,0 18-15,-17-18 16,-18 17 0,-18 1-1,1 0-15,-1-1 16,0 1-16,1 0 16,-19 17-16,19 0 15,-1-17-15,-17 35 16,17-36-16,-35 36 15</inkml:trace>
  <inkml:trace contextRef="#ctx0" brushRef="#br0" timeOffset="68313.3921">10636 9155 0,'0'17'94,"0"1"-79,18-18 1,0 18-1,-1-18 1,1 0-16,17-18 16,-17 18-1,17-18-15,-17 1 16,17-1-16,-17 18 16,17-18-16,-18 18 15,1-17 1,0 17-16,-18-18 0,35-17 15,-35 17-15,18-17 16,-1 17-16,-17-17 16,36 0-16,-36-1 15,17-17-15,1 36 16,-18-18-16,18-36 16,-1 36-16,1-53 15,-18 52-15,17-52 16,-17 53-16,18-53 15,-18 35-15,0-36 16,0 54-16,0-18 16,0 18-16,0-18 15,0-35-15,0 35 16,0-35-16,0 17 16,0 18-16,0 0 0,-18-52 15,18 52-15,0-53 16,0 71-1,-17-54-15,-1 36 16,18 0-16,0 1 0,-17-54 16,-1 35-16,0-70 15,18 71-15,-17-72 16,17-16 0,0 87-16,-18-35 15,18 36-15,-18-54 16,18 71-16,-35-88 15,35 88-15,-35-88 16,35 71 0,-36-89-16,19 88 15,-1-35-15,1 71 16,-1-18-16,18 18 16,0 0-16,0 17 15,0 0 1,0 1-16,0-18 15,0 17-15,0 0 16,0 1 0,0 34-1,0 1 1</inkml:trace>
  <inkml:trace contextRef="#ctx0" brushRef="#br0" timeOffset="69224.8005">10478 5151 0,'-18'0'16,"36"0"15,-1-18-15,18-35 0,-17 35-16,0-17 0,17-35 15,-17 52-15,17-53 16,-17 54-16,17-36 15,-18 53 1,1 0 0,0 35-16,52 18 15,-34-18-15,69 18 16,-52-35-16,0 17 0,0-35 16,18 35-1,-54-17-15,19 0 16</inkml:trace>
  <inkml:trace contextRef="#ctx0" brushRef="#br0" timeOffset="71477.1616">9737 3863 0,'0'18'0,"0"-1"16,17 89-16,1-53 16,35 123-16,-35-105 15,17 88 1,-18-89-16,1 36 16,0-71-16,17 1 15,-17-36-15</inkml:trace>
  <inkml:trace contextRef="#ctx0" brushRef="#br0" timeOffset="72044.6424">9719 3881 0,'18'0'0,"-1"0"15,54 0-15,-18 0 16,88-18-16,-53 0 16,36 1-16,123-19 15,-106 36-15,158-17 16,-157 17-16,140 0 16,-159 0-16,107 17 15,-142-17 1,0 18-16,0-18 0,36 18 15,-71-18-15,-36 0 16,1 0-16,-1 17 0,-34-17 16,17 18-16,-18 35 15,1-36-15,17 72 16,0-54-16,17 88 16,-17-70-16,18 71 15,-1-71 1,1 53-16,0-71 15,-18 53-15,0-53 16,0 18-16,-18-17 16,-17-1-1,-18 0-15,18-17 16,-18-1-16,-71 1 16,36-18-16,-124 0 15,89-18-15,-142-17 16,124 35-16,0-18 15,-88 1-15,123 17 16,-70 0-16,123-18 16,-36 18-16,54-17 15,18 17-15</inkml:trace>
  <inkml:trace contextRef="#ctx0" brushRef="#br0" timeOffset="72528.2867">10372 4075 0,'0'0'16,"-53"0"-16,17 0 0,1 17 0,-18 19 15,36-1-15,17 0 16,0 0-16,0-17 16,17 17-1,1-17-15,17 0 0,18 17 16,-35-18-16,35 1 16,-36 0-16,-17-1 0,18-17 15,-18 18 1,-35-18-16,17 0 15,-53 0-15,36 0 16,0 0-16,17 0 16</inkml:trace>
  <inkml:trace contextRef="#ctx0" brushRef="#br0" timeOffset="72801.3789">10513 4304 0,'-18'53'16,"36"-106"-16,-36 123 0,18-17 15,0-35-15,53 17 16,-35-17-16,17-18 16,0 0-16,18 0 0,-35-18 15,17-17-15,-17 17 16,-18 1-16,-36-36 15,19 35-15,-36 18 16,18 0-16,-18 0 16,35 0-16,0 0 15,36 18-15</inkml:trace>
  <inkml:trace contextRef="#ctx0" brushRef="#br0" timeOffset="73051.8203">10830 3933 0,'-35'-17'15,"70"34"-15,-88-52 0,36 35 16,17 18-16,0 35 16,17-18-16,1 0 15,17 54 1,-17-37-16,0 19 15,-1-36-15,-17 1 0,0-1 16,0 0-16,0-17 16,-17-1-16,-1-17 15,0 0-15,1-17 0</inkml:trace>
  <inkml:trace contextRef="#ctx0" brushRef="#br0" timeOffset="73173.6373">10777 4233 0,'0'0'15,"36"0"-15,-1 0 0,-17 0 0,34 0 16,-34 0 0,17 0-16,-17 0 15</inkml:trace>
  <inkml:trace contextRef="#ctx0" brushRef="#br0" timeOffset="73330.3331">10989 4180 0,'35'18'16,"-70"-36"-16,88 36 0,-18-18 0,-17 0 15,17 0-15,0-18 16,-17 18 0,0-17-16</inkml:trace>
  <inkml:trace contextRef="#ctx0" brushRef="#br0" timeOffset="73517.8998">11148 3951 0,'0'0'0,"0"53"0,0 71 16,0-1-1,0-70-15,0 0 0,0 17 16,17-34-16,-17-19 15,18-34 1,0-19-16</inkml:trace>
  <inkml:trace contextRef="#ctx0" brushRef="#br0" timeOffset="73797.565">11236 4269 0,'0'0'16,"0"53"-16,0-18 0,0 0 0,18 0 15,-1-35 1,1 0-16,-18-35 16,18 17-1,-1-34-15,1 34 16,-18-17-16,17 17 0,1 0 16,0 36-1,-18 17 1,0-17-16,17 35 15,-17-36-15,18 19 16,-18-19-16,18 1 16,-1-18-16,1-18 15</inkml:trace>
  <inkml:trace contextRef="#ctx0" brushRef="#br0" timeOffset="74129.0515">11553 4304 0,'-17'18'16,"17"-1"-16,-18 18 15,18-17-15,18 17 16,-1-17-16,1-18 16,0 0-1,-1 0-15,-17-18 0,18-17 16,-18 17-16,0 1 15,0-1-15,-18 18 16,18-17-16,0 34 16,18 1-1,0-1 1,-1 1-16,19 17 16,-19-35-16,1 18 15,-18 0-15,18-18 16,-18-18-1</inkml:trace>
  <inkml:trace contextRef="#ctx0" brushRef="#br0" timeOffset="74296.5949">11836 4322 0,'-36'52'0,"72"-104"0,-89 140 16,35-53-16,1-17 16,-1-1-16,18 1 15</inkml:trace>
  <inkml:trace contextRef="#ctx0" brushRef="#br0" timeOffset="74730.2834">10760 3246 0,'17'70'16,"-34"-140"-16,34 211 15,-17-106-15,18 18 16,-18-18-16,18 0 0,-1 18 16,1-35-16,0 0 15,-18-1-15,17-17 16,-17-17-16</inkml:trace>
  <inkml:trace contextRef="#ctx0" brushRef="#br0" timeOffset="74987.0503">10566 3246 0,'0'-18'0,"0"36"0,17-54 15,19 1 1,-19 17-16,19 1 15,-19-19-15,18 19 16,-17-18-16,17 17 0,1-17 16,-19 17-16,1 18 15,0 18-15,-1 17 16,18 0-16,-17 0 0,35 54 16,-35-54-16,52 18 15,-52-18-15,17-17 16,-17-18-16</inkml:trace>
  <inkml:trace contextRef="#ctx0" brushRef="#br0" timeOffset="75709.8782">10460 2275 0,'0'-17'15,"0"34"-15,0 19 16,18-19-16,-1 54 16,1-53-16,17-1 15,-17 1-15,-1-18 0,36 0 16,-17 0-16,-1-53 15,-18 18-15,-17-54 16,0 54-16,-17-18 16,17 18-1,-35 17-15,35 36 16,0 35 0,17-18-16,18 53 15,-17-35-15,0-17 16,-1 16-16,1 1 0,0-17 15,-1-1-15,-17-17 16,0-1-16,-17 1 0,-1-1 16,-17-17-16,-18 0 15,18 0-15,-36-35 16,53 18-16,-35-19 16,36 19-16,-18-1 15</inkml:trace>
  <inkml:trace contextRef="#ctx0" brushRef="#br0" timeOffset="76256.0684">10231 1834 0,'0'0'0,"17"0"32,18-17-17,-17-1 1,17-35-16,-17 18 15,17-36-15,-17 36 16,0 0-16,-18 0 16,17 17-16,1 0 15,0 18 1,17 36-16,-18-19 16,19 1-16,-19 0 0,54 34 15,-53-16-15,34-1 16,-16-17-16,-19 17 15,19-17-15,-19-1 16</inkml:trace>
  <inkml:trace contextRef="#ctx0" brushRef="#br0" timeOffset="78012.0074">11183 1676 0,'-18'17'62,"1"19"-62,-1-19 16,1 19 0,-1-19-16,0 1 0,18 17 15,0 0-15,0-17 16,0 0-16,18-1 0,0 1 16,-1 0-16,18 17 15,-17-35 1,17 35-16,-17-17 15,0-18 1,-18 17-16</inkml:trace>
  <inkml:trace contextRef="#ctx0" brushRef="#br0" timeOffset="78217.943">11324 1852 0,'0'-18'16,"18"18"0,17 0-1,-17 0-15,35 0 16,-36 0-16,19 0 16,-19 18-16</inkml:trace>
  <inkml:trace contextRef="#ctx0" brushRef="#br0" timeOffset="78446.4631">11430 1658 0,'-18'18'0,"36"-36"0,-36 53 15,18 18-15,-17-35 16,17 88-1,0-71-15,17-17 0,1 17 16,0 0 0,-1-17-16,1-18 0,17 0 15,0-18-15,1 1 16,-36-1-16,17 0 16</inkml:trace>
  <inkml:trace contextRef="#ctx0" brushRef="#br0" timeOffset="78796.2507">11606 1623 0,'36'17'31,"17"1"-15,-36 0-16,71-1 15,-52-17-15,-1 18 0,36 0 16,-36-1-16,-18 1 16,1 0-16,-18-1 15,0 1-15,-35-1 16,17 1-1,-17 17-15,17-35 16,-17 36-16,17-19 16,1 19-16,-1-19 15,0 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6:32.1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24306 17868 0,'0'18'32,"18"-18"-17,0-18 1,17 18-16,18 0 16,0-17-16,53-1 15,-36 0 1,71 1-16,-70 17 15,-18-18-15,0 18 0,0 0 16,-36 0-16,1 18 16,-36-18-1,1 0 1,-1 0-16,0 0 0,1 0 16,-19 0-16</inkml:trace>
  <inkml:trace contextRef="#ctx0" brushRef="#br0" timeOffset="367.3384">24483 17657 0,'-53'52'16,"106"-104"-16,-159 122 0,71-35 16,-1-17-16,-17 17 15,36 1-15,-1-19 16,18 1-16,0-1 0,35 1 15,-17 0-15,17-1 16,1-17-16,-19 18 16,19-18-16,-1 18 0,18-18 15,-18 17-15,-17-17 16,17 0-16</inkml:trace>
  <inkml:trace contextRef="#ctx0" brushRef="#br0" timeOffset="1518.0559">26017 18591 0,'18'18'15,"35"-18"1,-18 0-16,0 0 15,71 0 1,18 0-16,-36 0 16,53-18-16,-17 18 15,-89 0-15,0 0 16,-35-17 0,-53 17-16</inkml:trace>
  <inkml:trace contextRef="#ctx0" brushRef="#br0" timeOffset="1840.4232">26353 18415 0,'0'0'15,"-71"35"-15,36-17 0,-54 17 16,37-17-16,-19 17 16,36-17-16,-1-1 0,19 19 15,17-19 1,53 19-1,-18-19-15,71 1 16,-53 0-16,17-18 0,19 17 16,-37-17-16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8:02.4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1058 16457 0,'0'18'31,"18"-18"-31,0 0 16,52 17-16,-17-17 15,53-17-15,-53 17 16,70-18-16,-70 18 15,35 0-15,-70 0 16,17 18-16,-17-18 16,0 17-16,-36-17 31,0-17-15</inkml:trace>
  <inkml:trace contextRef="#ctx0" brushRef="#br0" timeOffset="310.4944">1570 16263 0,'0'0'0,"0"18"15,53-1 1,-18 1-16,0 0 0,71-1 15,-53 1-15,0-18 16,0 18-16,0-1 16,35 1-16,-53-1 15,-17 1-15,-18 0 16,-18 17-16,-17-17 0,0 17 16,-71 18-16,35-18 15,-34 36 1,52-54-16,0 19 15,17-19-15,19 19 0,-1-19 16</inkml:trace>
  <inkml:trace contextRef="#ctx0" brushRef="#br0" timeOffset="5326.5765">4445 16898 0,'18'0'125,"-1"0"-109,1 0-16,0 0 15,17 0-15,-18 0 0,54 0 16,-18 0 0,35 0-16,-17 0 15,-18 0-15,17 0 0,1 0 16,-1 0-16,-17 0 0,18 0 16,-18 0-16,-18 0 0,0 0 15,18 18 1,-35-1-16,-18 1 15,-18-18 1,1 0-16</inkml:trace>
  <inkml:trace contextRef="#ctx0" brushRef="#br0" timeOffset="7512.116">14799 16898 0,'-18'0'16,"36"0"-1,0 0 1,35 0-1,-18 0-15,18 0 16,17 18-16,19-1 0,105 1 16,-71-18-16,106 0 15,-105 0-15,70 0 16,-124-18-16,19 18 16,-72 0-16</inkml:trace>
  <inkml:trace contextRef="#ctx0" brushRef="#br0" timeOffset="28521.8223">20849 3845 0,'0'-17'16,"0"-1"-1,-17 0 1,17 1-16,-36-1 16,1-17-1,0 35-15,-53-18 16,35 18-16,-53 35 16,53-17-16,0 17 15,18 1-15,-1-19 0,19 71 16,17-52-16,17 52 15,19-35-15,-1-18 16,0 0-16,18 1 0,0-19 16,18 1-16,-18 0 0,52-18 15,-52 0-15,0 0 16,-35 0-16,-36 17 16,-17-17-1</inkml:trace>
  <inkml:trace contextRef="#ctx0" brushRef="#br0" timeOffset="28917.9076">21502 3863 0,'35'0'16,"0"0"-16,36 0 16,-36 18-16,18-18 15,-35 0 1,-18 17-16</inkml:trace>
  <inkml:trace contextRef="#ctx0" brushRef="#br0" timeOffset="29034.2165">21643 4075 0,'70'-18'15,"-140"36"-15,176-54 0,-89 36 16</inkml:trace>
  <inkml:trace contextRef="#ctx0" brushRef="#br0" timeOffset="30868.516">22437 3739 0,'17'53'0,"-17"-17"16,0 52-16,0-35 15,0-18-15,0 0 16,0-17-16,18 0 16,0-18-1,-18-71-15,0 36 16,17-1-16,-17-34 16,0 35-16,36-36 15,-19 71-15,-17-18 16,18 18-16,-1 18 0,19 17 15,-36 1-15,17 17 16,1-18-16,0-18 16,-18 1-16,17-18 31,1-18-31,-18 1 16,18-1-16,-1-17 0,1 35 15,-18-18-15,17 1 0,1 17 16,0 0-1,-1 17-15,1 19 16,0-19-16,-18 18 16,0 1-16,0-19 0,17 36 15,1-35-15,0-18 16,-1 0-16</inkml:trace>
  <inkml:trace contextRef="#ctx0" brushRef="#br0" timeOffset="31191.8743">23089 3933 0,'36'0'16,"-72"0"-16,89 0 0,-35 0 0,35-35 15,0 18 1,-36-1-16,1-17 15,-18 17-15,-18 0 16,1 18-16,-1 0 16,-35-17-16,36 34 15,-1-17-15,0 18 0,1 0 16,17-1-16,0 36 16,0-18-16,17-17 15,1 17-15,0-17 0,52 17 16,-35-35-16,36 0 15,-53 0-15,-1 0 16</inkml:trace>
  <inkml:trace contextRef="#ctx0" brushRef="#br0" timeOffset="31597.0479">23442 3863 0,'18'18'15,"-18"17"-15,0 18 16,0-18-1,17-17-15,-17 35 16,0-36-16,18-34 31,-18-36-31,18 17 16,-1-34 0,1 52-16,0 1 0,-18-1 15,17 18-15,-17 35 16,0 0-1,0-17-15,18 35 16,-18-35 0,17-18-1,1-18-15,0 0 16,-1 1-16,1-19 0,0 19 16,-1-1-16,1 1 0,0-1 15,35 18-15,-36 0 16,1 35-1,-1-17-15,-17-1 16,0 1-16,18 0 0,-18 17 16,0-17-16,0 17 15</inkml:trace>
  <inkml:trace contextRef="#ctx0" brushRef="#br0" timeOffset="31877.7956">24024 3898 0,'-17'-17'16,"34"34"-16,-52-34 0,35 52 15,0-18-15,18 19 16,-18-19-16,17 19 16,36-19-16,-35 1 15,35-18-15,-36-18 16,19 1-1,-19-19-15,-17 1 16,-17 17-16,-1 1 16,0-1-16,1 1 0,-36-1 15,35 18-15,0 0 16,36 0 0</inkml:trace>
  <inkml:trace contextRef="#ctx0" brushRef="#br0" timeOffset="32109.4105">24324 4092 0,'0'-17'16,"0"-1"0,-18-35-1,18 18-15,18-18 16,0 35-16,-18-17 15,17 17-15,1 1 16,0 17-16,-18 17 16,17 1-16,-17 0 15,18-1 1</inkml:trace>
  <inkml:trace contextRef="#ctx0" brushRef="#br0" timeOffset="32543.188">24571 3863 0,'0'18'16,"0"-1"-16,0 1 15,0 17-15,18 0 16,-1 1-16,1-19 16,35-17-16,-36 18 15,19-36 1,-19 1-16,-17-1 15,0 0-15,18 1 16,-18 34 0,18 19-16,-18-1 15,17 71 1,-17-36-16,18 54 16,-18-71-16,0 0 0,18 35 15,-18-53-15,-18-17 16,0-1-16,-17-17 15,0-17-15,-18-36 16,18 18-16,17-1 16,18 1-16,0 0 15,53-53-15,-18 52 16,71-17-16,-53 36 16,35-19-1,-35 36-15,0-17 16,-35 17-16,-18-18 15</inkml:trace>
  <inkml:trace contextRef="#ctx0" brushRef="#br0" timeOffset="33044.5205">25929 3722 0,'-35'-18'16,"70"36"-16,-88-36 0,36 36 0,-19 17 16,19 0-16,-1-17 15,18 17-15,0 1 0,18-1 16,17 35-16,0-52 16,36 17-16,-18-17 15,-18 0 1,18-18-16,-18 0 0,0 0 15</inkml:trace>
  <inkml:trace contextRef="#ctx0" brushRef="#br0" timeOffset="33331.9255">26194 3951 0,'0'18'0,"17"-18"15,19 0-15,34-18 16,-34 0-16,34-17 15,-35 18-15,-17-36 16,-18 35-16,0 0 16,-35 1-16,17-1 15,-35 18-15,18 18 16,17-1-16,1 1 0,17 0 16,0 52-16,0-52 15,70 35 1,-35-53-16,54 35 15,-36-35-15,-1-18 16,-16 18-16,-1-17 0,18-19 16</inkml:trace>
  <inkml:trace contextRef="#ctx0" brushRef="#br0" timeOffset="33560.5755">26811 3440 0,'0'0'15,"18"88"-15,-18-18 0,0-17 0,17 18 16,19 52-16,-19-52 16,1-18-16,0 0 15,-1-18-15,19 36 16,-36-54-16,17 1 15,1-18-15</inkml:trace>
  <inkml:trace contextRef="#ctx0" brushRef="#br0" timeOffset="33755.9159">27182 3440 0,'0'0'0,"0"70"16,0-17-16,17 18 0,-17-1 16,18 1-16,-1-1 0,-17 1 15,18-1-15,0 54 16,-18-89-16,0 18 16,0-18-16</inkml:trace>
  <inkml:trace contextRef="#ctx0" brushRef="#br0" timeOffset="39511.5078">4322 16069 0,'0'18'63,"0"17"-48,0-17-15,17 70 16,-17-53-16,0 71 16,-17-53-16,17 53 15,0-53-15,17 17 16,-17-35-16,18 36 15,-18-53-15,17 17 16,-17-17 0,18-18-1,-18 17-15,18-17 16,-1 18-16,1-18 16,17 17-1,-17-17-15,17 0 0,36 0 16,-36 0-1,0 0-15,18 0 0,0 0 16,0 18-16,53-18 16,-53 18-16,0-18 0,0 0 15,35 0-15,-35 0 16,17 0 0,-34 0-16,-1 0 0,18-18 15,-18 18-15,0 0 16,-17 0-16,0-18 15,-1 1-15,1 17 16,-18-18 62,0 1-62,0-1-16,0-17 0,0-18 15,0 17 1,-18-52-16,18 35 16,-17-17-16,17 17 15,0 0-15,0 0 0,0-35 16,0 53-16,0-71 16,0 70-1,0-17-15,0 36 16,0-1-16,17 1 0,-17-1 15,18 18-15,-18-18 16,-18 18 62,-17-17-62,0 17-16,-1 0 0,1 0 15,-88-18-15,52 18 0,-17 0 16,-18 0-16,0 0 16,-17 18-16,-1 17 0,1-17 15,-106 34-15,123-34 16,35 0-16,18-1 16,18-17-16,0 18 15</inkml:trace>
  <inkml:trace contextRef="#ctx0" brushRef="#br0" timeOffset="42670.3315">15840 15946 0,'-18'0'0,"0"0"15,1 0-15,-1 0 16,1-18 0,-36 18-16,35 0 15,-53 0 1,36 0-16,-71 18 15,53-18-15,-52 0 16,34 0-16,0 0 0,1 0 16,-71 0-1,70 17-15,-70 1 16,71-18-16,17 0 0,0 17 16,-18 1-16,36-18 15,17 0-15,1 0 0,-1 0 16,18 18-1,0-1 32,0 19-31,18-19-16,-18 19 16,17-19-16,19 54 15,-36-36-15,35 53 16,-35-35-16,17-18 15,1 18-15,0-17 0,-1 52 16,1-71-16,0 19 16,-1-19-16,1 1 15,0-18 1,17 0-16,-18 0 16,1 0-16,0 0 0,17 0 15,0 18-15,36-18 16,-36 0-16,0 17 15,18-17-15,-17 18 0,69 0 16,-34-18-16,0 17 16,70 1-16,-71-18 15,89 18-15,-88-18 16,52 17-16,-70-17 16,35 0-1,-53-17-15,1 17 0,-19 0 16,1 0-16,-18-18 15,18 18 17,-18-18 15,-18-17-32,18 0-15,-18-36 16,18 18-16,-17-53 15,17 53-15,-18 1 16,18-1-16,0 17 0,0-34 16,0 35-16,0 17 15,-18 0-15,18-17 0,0 17 16,0 1 0,0-1-16,-17 18 15,-1-18-15,0 18 16,1 18-16,-1-18 15</inkml:trace>
  <inkml:trace contextRef="#ctx0" brushRef="#br0" timeOffset="72499.4967">22154 5521 0,'-35'-18'16,"70"36"-16,-105-36 0,-18 18 16,52 0-16,-52 36 15,53-19 1,-18 36-16,35-18 16,18 54-16,0-36 15,18 35-15,0-53 16,70 36-1,-35-36-15,0-17 0,0-1 16,0-17-16,35 18 16,-53-18-16,-17 0 15,-1 0-15,1 0 0,-36 0 16,1 0 0</inkml:trace>
  <inkml:trace contextRef="#ctx0" brushRef="#br0" timeOffset="73185.8144">22737 5062 0,'-18'0'31,"0"18"-15,1-18-16,-1 18 15,0-1-15,-17 1 0,0 17 16,0-35-16,17 35 15,0-17-15,18 0 16,0-1-16,0 1 16,18 17-1,35 1-15,-36-19 16,36 19-16,-35-19 16,35 18-1,-35-35-15,-18 18 0,17-18 0,-34 0 31</inkml:trace>
  <inkml:trace contextRef="#ctx0" brushRef="#br0" timeOffset="73523.2104">22860 5256 0,'18'0'15,"-1"0"1,19 0-1,-19 0-15,18 0 16,-17 0-16,17-17 0,-17 17 16,-18-18 15,-18 18-15,1 0-16,-1 0 15</inkml:trace>
  <inkml:trace contextRef="#ctx0" brushRef="#br0" timeOffset="73845.5649">22948 5062 0,'0'0'0,"0"18"31,0 17-31,0-17 16,0 17-1,0-17-15,0-1 0,0 19 16,0-19-16,18 19 16,-1-19-16,1 1 0,17 0 15,-17-1-15,17 1 16,-17-18-16,0 0 15,-18-18 17</inkml:trace>
  <inkml:trace contextRef="#ctx0" brushRef="#br0" timeOffset="74336.2067">23248 5062 0,'0'0'0,"0"-17"16,0 34 15,18 1-15,-1 0-16,19-1 15,-1 1 1,18 17-16,-18-17 15,18 17-15,-35-17 16,17-1-16,-17-17 16,-36 18 31,0 0-32,1-1-15,-1 19 16,0-19-16,1 1 0,-1 35 15,18-36-15,-35 19 16,17-19 0</inkml:trace>
  <inkml:trace contextRef="#ctx0" brushRef="#br0" timeOffset="80175.8064">24359 5715 0,'18'0'16,"0"0"-16,52-18 15,-35 18-15,36-17 16,-36 17-16,-17 0 0,35 0 16,-36 0-1,1 0-15,-18 17 16,-35 1-1</inkml:trace>
  <inkml:trace contextRef="#ctx0" brushRef="#br0" timeOffset="80319.6864">24483 5838 0,'0'0'0,"17"0"16,19 0-1,-1 0-15,36-17 16,-36 17-16,-18 0 15,54 0-15,-53 0 16,-1 0-16</inkml:trace>
  <inkml:trace contextRef="#ctx0" brushRef="#br0" timeOffset="81254.3569">25894 5786 0,'18'-18'15,"-18"0"-15,0 1 16,-18 17-16,0-36 15,1 36-15,-36-17 16,35-1-16,-17 18 0,0 0 16,17 0-16,-17 18 0,-18 17 15,35 0 1,-17 36-16,35-36 16,0 36-1,17-36-15,36 36 16,-17-54-16,34 1 15,-35-18-15,18-18 16,-35 1-16,17-19 16,-35 19-16,0-54 15,0 53-15,-17-52 16,-1 52-16,18 1 16,-18 17-16,18-18 0,0 36 15,18-1 1,0 18-16,17 18 15,0-35-15,36 17 16,-36-17-16,36 0 16,-36-18-1,0 17-15</inkml:trace>
  <inkml:trace contextRef="#ctx0" brushRef="#br0" timeOffset="81770.803">26405 5098 0,'-17'0'31,"-1"17"-31,-17 1 16,17-18-16,-17 35 15,17-17-15,1-1 16,-1 19-16,0-19 0,18 19 15,0-19-15,18 36 16,0-17-16,35-1 16,-18-18-1,18 19-15,-18-36 16,-17 35-16,-1-35 16,-17 18-16</inkml:trace>
  <inkml:trace contextRef="#ctx0" brushRef="#br0" timeOffset="82049.0763">26529 5362 0,'18'-17'32,"-1"17"-32,18 0 15,-17 0-15,0-18 0,35 18 16,-36 0-16,1 0 16,0 0-16,-18-18 15,-18 18 16</inkml:trace>
  <inkml:trace contextRef="#ctx0" brushRef="#br0" timeOffset="82338.2677">26688 5115 0,'0'36'16,"0"-72"-16,0 89 0,0-18 15,-18 1-15,18-19 16,0 19-16,0-19 0,0 19 16,18 17-1,-1-36-15,19 18 16,-19-17-16,36-18 15,-35 18-15,17-18 16,-17-18-16,-18 0 16</inkml:trace>
  <inkml:trace contextRef="#ctx0" brushRef="#br0" timeOffset="82765.8779">26917 5151 0,'18'0'47,"-1"17"-32,1 1 1,17-1-16,-17-17 0,35 36 16,-18-19-16,18 1 15,-18-18-15,-17 0 16,17 0-16,-35 18 0,18-18 31,-36 0-31,0 17 16,1 1-16,-18 17 15,17-17-15,-17 35 16,35-36-16,-36 54 16,19-53-1</inkml:trace>
  <inkml:trace contextRef="#ctx0" brushRef="#br0" timeOffset="88160.7819">21837 6403 0,'18'0'31,"35"0"-15,-18 0-16,53 0 15,-35 0-15,70 0 16,-70 0-16,0 0 0,18 35 16,-1-17-1,-34-1-15,17-17 16</inkml:trace>
  <inkml:trace contextRef="#ctx0" brushRef="#br0" timeOffset="88888.716">25647 6315 0,'-18'0'16,"18"17"-16,18-17 15,17 18 1,1-18-16,52 18 16,-35-18-1,52 0-15,-34 0 16,0 0-16,-1 0 0,-17 0 16,35 0-16</inkml:trace>
  <inkml:trace contextRef="#ctx0" brushRef="#br0" timeOffset="114864.7815">19138 7567 0,'0'-18'15,"-17"18"-15,17-17 16,-18-1-16,0 1 15,-17 17-15,-18-18 16,18 18-16,0 0 16,-18 18-16,17-1 15,-17 1-15,18 17 0,0-17 16,-18 70-16,35-53 16,18 71-16,0-71 15,71 54-15,-36-37 16,71 1-1,-53-35-15,70 0 16,-87-1-16,17-17 16,-18 0-16,-18 0 0,1 0 15,0 0-15,-18-17 16</inkml:trace>
  <inkml:trace contextRef="#ctx0" brushRef="#br0" timeOffset="115605.606">18680 7197 0,'0'17'16,"-18"-17"-1,18-17 17,35-36-17,-17 35-15,0-17 0,-1 0 16,1 17-16,-18-17 0,35 17 15,-17 18 1,-1 35 0,1-17-16,0 17 15,-1-17-15,1 17 0,0-17 16,34 17-16,-16-35 16,-19 18-16,1-18 15,0 0-15,-1-18 16,1 0-1,-18-17-15,0-18 0,0 36 16,0-36-16,0 35 16,0 0-1,-18 18-15</inkml:trace>
  <inkml:trace contextRef="#ctx0" brushRef="#br0" timeOffset="117907.5751">19756 7003 0,'17'0'16,"1"-36"-16,-1 36 16,1-17-16,-36 34 31,-17 19-15,0-1-16,-36 18 15,36-36-15,-35 36 16,34-17-16,-17-1 15,36-17-15,17 17 16,0-17-16,53 17 16,-18-18-16,35 19 15,-34-19-15,17 1 16,-36 0-16,1-18 16,0 17-16,-36 1 15,0-18 1</inkml:trace>
  <inkml:trace contextRef="#ctx0" brushRef="#br0" timeOffset="118163.756">19861 7250 0,'36'17'16,"-19"-17"-16,36 0 15,-17-17-15,34 17 16,-52-18-16,17 18 16,-17 0-16,-18-18 15,-18 18 1,-17 0-16</inkml:trace>
  <inkml:trace contextRef="#ctx0" brushRef="#br0" timeOffset="118418.9341">20003 7056 0,'-18'17'15,"18"1"1,0 35-16,-18-18 16,18 53-16,0-52 15,0-1-15,18 18 16,0-36-16,-1 1 16,1-18-16,17 0 0,0-18 15,-17 1 1,0 17-16,-1-18 0</inkml:trace>
  <inkml:trace contextRef="#ctx0" brushRef="#br0" timeOffset="118869.148">20302 7020 0,'-17'-17'16,"34"34"31,1 1-32,0 17-15,-1-17 16,36 17 0,-18-17-16,36-1 0,-53 1 15,17 0-15,-17-18 16,-18 17-1,-18 1-15,-35 17 16,18-17-16,-18 35 16,35-36-16,-17 36 15,17-17-15,-17 17 16</inkml:trace>
  <inkml:trace contextRef="#ctx0" brushRef="#br0" timeOffset="125710.1431">20920 7691 0,'0'0'0,"17"0"0,36-18 16,-17 18-16,16-18 15,-16 1-15,17 17 16,-18-18 0</inkml:trace>
  <inkml:trace contextRef="#ctx0" brushRef="#br0" timeOffset="125835.9756">21043 7867 0,'0'0'15,"53"0"-15,-18 0 0,18-18 16,-17 1-16,-1 17 16,0-18-16</inkml:trace>
  <inkml:trace contextRef="#ctx0" brushRef="#br0" timeOffset="126132.4686">21678 7673 0,'0'0'15,"18"0"1,52 0 0,-34 0-16,52-18 15,-35 18-15,-18 0 0,-17 0 16,17 0-16,0 0 16</inkml:trace>
  <inkml:trace contextRef="#ctx0" brushRef="#br0" timeOffset="126495.4354">21766 7232 0,'0'0'0,"0"18"0,18 35 16,-18-18-16,18 53 15,-1-17-15,1 34 16,0-34 0,-1-18-16,1 17 0,17 19 15,-17-36-15,-1-1 16,1-16-16,0-19 15,-1 1-15,1 0 0,0-18 16,-1 0 0,1-18-16,17 0 15,-17 1-15,-1 17 16,-17-18-16</inkml:trace>
  <inkml:trace contextRef="#ctx0" brushRef="#br0" timeOffset="127210.386">22613 7814 0,'0'0'0,"-18"-35"0,1 35 16,17-18-16,-35 18 15,17 18-15,0-1 16,1 1-16,-1 0 0,0 17 16,1-17-16,17 52 15,0-17-15,17-35 16,19 17-16,-1-35 15,0 0-15,0 0 0,-17-18 16,35-17-16,-35 17 16,-18-34-1,0 34-15,0-17 16,-18 35-16,0-18 16,18 36-16,0 35 15,18-18-15,35 0 16,-18 0-16,36-17 15,-36 0 1,36-18-16,-54 0 16,-17-18-16</inkml:trace>
  <inkml:trace contextRef="#ctx0" brushRef="#br0" timeOffset="127633.5041">23001 7938 0,'0'17'15,"0"1"-15,0-1 16,0 19-16,0-19 15,0 1-15,0-36 32,0-35-17,18 36-15,-1-54 16,-17 36 0,36-18-16,-19 35 0,19 1 15,-19 17-15,1 0 16,17 17-16,-35 1 15,18 35-15,-18-18 16,17 1-16,-17-19 0,0 1 16,0 17-1,0-17-15,0-1 16</inkml:trace>
  <inkml:trace contextRef="#ctx0" brushRef="#br0" timeOffset="128078.1864">23407 7161 0,'0'0'0,"0"18"15,0 0-15,17 88 16,-17-36-16,18 89 16,-18-71-16,18 71 15,-18-89-15,0 1 16,0-36-16,0 0 0,0 1 15,0-19-15,17-34 16,-17-1-16,0 0 16,18-17-16,0 0 0,17-18 15,-17 35-15,17 1 16,-18 17 0,19 17-16,-36 19 15,17 17-15,1-18 16,-18 35-16,0-52 15,0 17-15,18-17 0,-18 0 16</inkml:trace>
  <inkml:trace contextRef="#ctx0" brushRef="#br0" timeOffset="129837.0188">24483 7144 0,'0'0'15,"-71"17"-15,54 1 0,-54 53 16,36-18-16,-1 70 16,36-52-16,0 105 15,18-106-15,35 89 16,-18-106-1,1 0-15,34 35 16,-35-52-16,36-1 16,-53-35-16</inkml:trace>
  <inkml:trace contextRef="#ctx0" brushRef="#br0" timeOffset="130303.7917">24888 7479 0,'0'18'16,"0"17"-16,0 71 15,-17-53-15,17-1 16,17 1-16,-17 0 0,36 36 15,-19-54 1,1-18-16,35 19 16,-35-36-16,17-18 15,-35 0-15,18-17 16,-18 0-16,0 17 0,0 1 0,17-1 16,1 36-1,17 35 1,-17-36-16,52 18 15,-34-17-15,52 0 16,-53-18-16,36-18 16,-54-17-16,-17 17 15,0-17-15,0 0 16,-35-1-16,17-17 0,-17 0 16,-18-35-16,35 53 15,1 0-15,-1 17 0,18 0 16,-17 18-16</inkml:trace>
  <inkml:trace contextRef="#ctx0" brushRef="#br0" timeOffset="130793.2058">25806 8008 0,'-18'0'16,"36"0"-16,-54 0 15,19 18-15,-1-1 16,1 19 0,17-19-16,17 19 15,1-19-15,35 1 16,-18-18-16,36 0 16,-54 0-16,1 0 15,-1 0-15,-34 0 31</inkml:trace>
  <inkml:trace contextRef="#ctx0" brushRef="#br0" timeOffset="132772.6037">26317 7408 0,'36'-17'32,"34"17"-32,-35-18 15,54 18-15,-37 0 16,-16-18-16,-1 18 0,-17 0 16,-1 0-1</inkml:trace>
  <inkml:trace contextRef="#ctx0" brushRef="#br0" timeOffset="133166.8727">26335 7426 0,'0'0'0,"0"-18"0,0 36 63,0 0-48,18-1-15,-18 19 0,0 34 16,17-17-16,-17 53 16,18-53-1,-18 17-15,0 1 0,17 52 16,-17-70-16,18 53 15,-18-71-15,18 18 16,-1-35 0,1-18-16,-18 18 0,35-18 15,1-18-15,16 0 16,-16 1-16,34 17 16,-52 0-16,17 17 15,-17-17-15,-1 36 16</inkml:trace>
  <inkml:trace contextRef="#ctx0" brushRef="#br0" timeOffset="140598.0251">27270 7708 0,'-18'-17'15,"-17"17"1,0 0-16,-1 0 16,19 17-16,-19 1 0,19-1 15,-1 1-15,-17 53 16,35-54-16,0 72 16,17-72-16,19 54 15,17-54-15,-18 1 0,53 0 16,-53-1-16,1-17 15,-1 0-15,-17 0 16,-1 0-16,-17-17 16</inkml:trace>
  <inkml:trace contextRef="#ctx0" brushRef="#br0" timeOffset="142460.1643">27764 7232 0,'0'0'15,"0"-18"-15,-18 36 31,0 0-31,1-1 16,-36 36-16,35-35 16,-35 17-16,36 0 15,-19 1 1,36-19-16,0 19 16,18-36-16,0 17 15,35 1-15,-36-1 16,18 1-16,-17 0 15,0-1-15,-18 1 16</inkml:trace>
  <inkml:trace contextRef="#ctx0" brushRef="#br0" timeOffset="142737.4019">27852 7444 0,'17'0'15,"1"-18"-15,17 18 16,-17 0-16,17-18 15,-17 1 1,0 17 0,-1 0-16,-34 0 15</inkml:trace>
  <inkml:trace contextRef="#ctx0" brushRef="#br0" timeOffset="143032.9233">27975 7250 0,'0'0'0,"18"17"15,-18 1-15,0 0 16,0-1-16,0 1 0,0 17 15,0-17-15,-18 17 16,18-17-16,0 17 16,0-17-16,18-1 15,0 1-15,17-18 16,-18 0-16,1 0 0,0 0 16,-1-18-1</inkml:trace>
  <inkml:trace contextRef="#ctx0" brushRef="#br0" timeOffset="143443.516">28310 7391 0,'18'0'15,"0"0"1,-1 0-16,1 0 16,0 0-1,17 0-15,-17 0 16,-18-18-1</inkml:trace>
  <inkml:trace contextRef="#ctx0" brushRef="#br0" timeOffset="143760.2053">28610 7267 0,'0'18'31,"0"0"-15,18-1-16,-18 18 16,0-17-16,0 0 0,18 17 15,-18-17 1,0-1 0</inkml:trace>
  <inkml:trace contextRef="#ctx0" brushRef="#br0" timeOffset="144128.8792">28716 7197 0,'18'0'31,"-1"17"-15,19 1-16,-19-18 16,19 18-16,-19-1 15,19 1-15,-19-18 16,36 18 0,-35-1-16,-1-17 15,1 18-15,-18-1 16,0 1-16,-18 0 15,1-1-15,-1 1 16,0 0 0,1 17-16,17-17 15,-18-1 1,18 1-16,-17-18 16</inkml:trace>
  <inkml:trace contextRef="#ctx0" brushRef="#br0" timeOffset="144723.3033">29104 8096 0,'0'0'0,"0"18"31,0 17-31,0-17 15,0 17-15,0-17 16,-35 17-16,17 0 16,1-17-16,-19 0 0,1-1 15</inkml:trace>
  <inkml:trace contextRef="#ctx0" brushRef="#br0" timeOffset="146960.8889">29545 7867 0,'18'0'15,"35"18"1,0-1-16,-18 1 0,18 17 16,0-17-16,0 17 0,-18-17 15,53 35-15,-53-36 16,1 19-16,-19-19 15,-17 1-15,0-1 16,-17-17 0,-1-17-16</inkml:trace>
  <inkml:trace contextRef="#ctx0" brushRef="#br0" timeOffset="147206.5422">30021 7691 0,'0'17'15,"-17"1"-15,-1-1 16,0 36-16,1-17 0,-54 70 16,36-54-16,-53 37 15,53-36-15,-18-18 16,35 0-16,-17-17 0,-1 17 15,19-35-15,34 0 16,1-18 0</inkml:trace>
  <inkml:trace contextRef="#ctx0" brushRef="#br0" timeOffset="147821.6754">30427 7303 0,'-18'0'31,"-17"17"-15,18 1-16,-19-1 16,19 19-16,-1-19 0,0 19 15,18-19-15,0 19 0,0-19 16,0 18-16,18-17 0,0 0 16,35 17-16,-36-35 15,18 18 1,-17-1-16,0-17 15</inkml:trace>
  <inkml:trace contextRef="#ctx0" brushRef="#br0" timeOffset="148043.8863">30515 7479 0,'18'0'16,"35"0"-1,-18 0-15,0 0 16,-17 0-16,35 0 16,-35 0-16,-36 0 31,0 0-31</inkml:trace>
  <inkml:trace contextRef="#ctx0" brushRef="#br0" timeOffset="148333.6563">30603 7338 0,'-17'35'16,"17"-17"-16,0 17 0,0 0 15,-18 1-15,18-19 16,18 1-16,-18-1 16,0 1-16,35 17 15,-17-17-15,17 0 16,0-18-16,1 0 15,-19 0-15,1 0 16,0-18-16,-18 0 16</inkml:trace>
  <inkml:trace contextRef="#ctx0" brushRef="#br0" timeOffset="148760.2901">30850 7338 0,'18'0'31,"0"17"0,-1 1-31,1 0 16,17-1-16,-17 1 16,17 17-16,-17-17 15,17 0-15,-17-18 16,-1 17-1,-17 1-15,-17-1 16,-1 1 0,-17 17-16,0-17 15,-1 0-15,19-1 16,-1-17-16,18 18 16,-18 0-16</inkml:trace>
  <inkml:trace contextRef="#ctx0" brushRef="#br0" timeOffset="149657.0688">31203 7320 0,'0'-17'0,"18"-1"31,-1 18-15,1 0-16,35 0 16,-35 0-16,35 0 15,-36 0-15,1 18 16,0-18-1,-18 17 1,0 1-16,0 17 16,0 18-1,0-18-15,17 1 0,-17 16 16,18 54 0,-18-35-16,0 88 15,0-89-15,17 18 16,-17-17-16,0-1 0,18 54 15,-18-89-15,18 36 16,-18-54-16,0 1 16,-18 0-16,0-18 15,18-18-15,-52 0 16,34 1-16,-53-19 16,36 36-16,-18-17 15,18 17-15,0 0 16</inkml:trace>
  <inkml:trace contextRef="#ctx0" brushRef="#br0" timeOffset="151648.0036">32068 7902 0,'17'0'16,"1"0"-16,17-17 0,0 17 15,1 0-15,17-18 16,-1 18-16,-16-18 0,17 18 16,-18-17-16,-17 17 0</inkml:trace>
  <inkml:trace contextRef="#ctx0" brushRef="#br0" timeOffset="151836.3053">32297 7726 0,'0'0'0,"17"53"0,1-18 15,-18 0-15,0 1 16,18-1-16,-18 0 0,17 0 0,1 18 15,0-17 1,-1-1-16,-17-17 16,18-18-16</inkml:trace>
  <inkml:trace contextRef="#ctx0" brushRef="#br0" timeOffset="152210.2989">32597 7532 0,'17'123'16,"-34"-246"-16,52 317 0,-35-124 15,18-17-15,-18 18 0,17 35 16,1-71-16,-18 0 15,0-17-15,18-36 16,-18-17 0,35-18-16,-18 35 15,1 1-15,17 17 16,1 17-16,-19 1 16,1 35-16,-18-18 15,0 18-15,0-35 16,-18-1-16,1-17 0,-1 18 15,0-18-15,1 0 0,-19-18 16,19 1 0</inkml:trace>
  <inkml:trace contextRef="#ctx0" brushRef="#br0" timeOffset="152459.4636">33020 8079 0,'0'0'0,"0"17"16,-18 19 0,18-19-16,18 1 15,17 17-15,-17-35 16,52 18-16,-52-18 15,17 0-15,-17 0 0,0-18 16,-18 0 0</inkml:trace>
  <inkml:trace contextRef="#ctx0" brushRef="#br0" timeOffset="152822.8338">33143 7250 0,'0'0'15,"18"17"1,35 36 0,-18 0-16,54 53 15,-54-36-15,71 89 16,-71-88-16,18 105 16,-36-88-16,1 71 15,-18-88-15,-35 70 16,17-88-16,-52 53 15,17-71-15,-35 53 16</inkml:trace>
  <inkml:trace contextRef="#ctx0" brushRef="#br0" timeOffset="160306.1856">19050 10142 0,'0'18'15,"18"-18"17,-18-18 14,17-17-30,-17 0-16,0-53 16,0 35-16,0 0 0,-17-71 15,17 54-15,-36-89 16,19 88-16,-19-70 16,19 71-1,-1-36-15,1 71 16,-1-36-16,18 53 15,0 1-15,18 17 63,-1 0-47,18 0-16,-17 0 0,17 17 15,1-17-15,69 18 0,-34 0 16,70-18-1,-88 0-15,18 0 0,17 17 16,-71 1-16,19 0 16,-19-18-16,-17 17 15,-17 1 1,-1 17 0,0 1-1,18 34-15,0-35 16,0 18-16,18-17 0,0-19 15,-1 18-15</inkml:trace>
  <inkml:trace contextRef="#ctx0" brushRef="#br0" timeOffset="170689.2653">19473 10019 0,'0'-18'15,"0"1"17,0 34-1,0 19-16,0-19-15,18 36 16,-18-18-16,18 1 16,-1-19-16,1 1 15,0 0-15,17-18 16,-18 0-16,-17-18 0,36 0 16,-19-17-1,-17 17-15,18-35 16,-18 18-1,0 18-15,0-1 0,-18 0 16,18 36 0,18 17-1,0 0 1,-1 1-16,-17-19 16,18 19-16,-18-19 15,18 19-15,-18-19 16,0 1-16,0-1 15,-18 19 1</inkml:trace>
  <inkml:trace contextRef="#ctx0" brushRef="#br0" timeOffset="180355.1401">20302 9648 0,'18'0'31,"17"0"-31,1 0 16,16-17-1,-16 17-15,-1 0 16,-17 0-16,-1 0 16,1 0-16,-18 17 15,-18 1-15</inkml:trace>
  <inkml:trace contextRef="#ctx0" brushRef="#br0" timeOffset="180509.5509">20391 9807 0,'0'0'15,"17"0"-15,18 0 0,-17 0 0,17 0 16,18 0-16,-35 0 16,0 0-16</inkml:trace>
  <inkml:trace contextRef="#ctx0" brushRef="#br0" timeOffset="200685.3045">22225 9578 0,'-18'0'0,"1"0"16,-1 0-1,-70 0-15,53 18 16,-36-18-16,18 17 0,-88 18 16,70-17-16,19 0 15,-19 17-15,0 0 0,19 1 16,-1 17-16,53-18 15,0-18-15,17 1 16,71 17-16,-35-17 16,18-18-16,35-18 15,0-17 1,-89 17-16,1 1 0,-36-18 16,1-1-16,-54 1 15,36 17-15,-1 18 16,1 0-16,0-17 0,17 17 15,1 0-15</inkml:trace>
  <inkml:trace contextRef="#ctx0" brushRef="#br0" timeOffset="201125.4741">22754 9084 0,'0'0'16,"0"-35"-16,-17 35 0,-1 0 16,-17 35-16,17 0 15,0 1-15,-17 105 16,17-53-16,1 0 15,-1 18-15,18 0 0,18 88 16,-1-106-16,19-17 16,-1-1-16,0-17 0,36 18 15,-36-36-15,0-18 16</inkml:trace>
  <inkml:trace contextRef="#ctx0" brushRef="#br0" timeOffset="203317.1415">23266 9472 0,'0'0'16,"0"-18"-16,17 1 16,-17 34-1,-17 72 1,17-36-16,-18 70 16,18-52-16,0 52 15,0-70 1,18-18-16,17 53 15,-17-70-15,17 0 0,-17-1 16,34-34-16,-16-1 16,-1-35-1,-17 18-15,-1-36 16,-17 54-16,0-19 0,0 19 16,0 34-1,18 1-15,-18 17 16,35 18-16,0-17 0,36 16 15,-36-52 1,54 0-16,-37 0 16,1-70-16,-35 35 15,-18-18-15,0 0 0,0 0 16,-18-18-16,-17 18 0,0-17 16,17 17-16,-17 0 15,17 18-15,-17-1 16,17 36-16,18 18 15,0 35-15,18-18 16</inkml:trace>
  <inkml:trace contextRef="#ctx0" brushRef="#br0" timeOffset="203701.1619">24095 10089 0,'0'0'15,"0"53"-15,0-17 0,35 17 16,-17-36-16,17 18 15,-17-35-15,-1 0 0,18-17 16,-17-18-16,-18 17 16,18-17-16,-18 17 15,0-35-15,0 35 16,0 1-16,0 34 16,0 1-16,0 0 15,17 35-15,1-18 16,0 18-1,-18-36-15,17 19 16,-17-19-16</inkml:trace>
  <inkml:trace contextRef="#ctx0" brushRef="#br0" timeOffset="205002.073">24853 9490 0,'-17'0'0,"17"-18"15,17 18-15,1 0 16,52-18-16,-17 1 16,18 17-1,-53-18-15,17 18 0,0 0 16,-35 18 0</inkml:trace>
  <inkml:trace contextRef="#ctx0" brushRef="#br0" timeOffset="205230.1795">24853 9490 0,'0'0'0,"18"53"15,-1-18-15,1 18 0,-18 35 16,18-35 0,-18 0-16,0 35 15,17-53-15,1 1 0,-18-1 16,18-17-16,35 34 15,-18-34-15,35 0 16,-34-18-16,34 0 16,-34 0-16,-19 0 15,1 0-15</inkml:trace>
  <inkml:trace contextRef="#ctx0" brushRef="#br0" timeOffset="206203.7875">26035 9807 0,'18'0'0,"-36"-35"15,0 17 1,-17 1-1,0 17-15,-36 0 16,18 17-16,-17 36 16,35-35-16,-18 52 15,53-17-15,0 18 16,17-36-16,54 36 16,-18-54-16,-18 19 0,71-19 15,-53-17 1,0 0-16,-36 0 15,1-17-15,-18-1 16,-18 18-16,18-18 16</inkml:trace>
  <inkml:trace contextRef="#ctx0" brushRef="#br0" timeOffset="206648.4689">26476 9313 0,'0'0'0,"-35"36"16,-1-19-16,19 19 15,-18-19-15,17 1 0,-35 35 16,35-36-1,1 36-15,17-35 16,17 35-16,1-36 16,0 1-16,-1-18 0,19 18 15,-19-1-15,18-17 0,1 18 16,-19-18-16,-17 18 16,0-1-1</inkml:trace>
  <inkml:trace contextRef="#ctx0" brushRef="#br0" timeOffset="206848.501">26564 9578 0,'18'0'16,"17"0"-1,0 0-15,36-18 16,-53 18-16,34-17 16,-34 17-16,-18-18 15</inkml:trace>
  <inkml:trace contextRef="#ctx0" brushRef="#br0" timeOffset="207075.6055">26741 9402 0,'-18'35'15,"18"0"-15,-18 18 16,18-18-16,0 36 16,18-36-16,0 18 15,-1-35-15,1-1 0,35-17 16,-36 0-16,1 0 15,0 0 1,-1-17-16</inkml:trace>
  <inkml:trace contextRef="#ctx0" brushRef="#br0" timeOffset="207303.8433">27111 9578 0,'0'0'0,"18"0"0,35 0 16,-18 0-16,18-18 15,-36 18-15,1 0 16</inkml:trace>
  <inkml:trace contextRef="#ctx0" brushRef="#br0" timeOffset="207671.3205">27481 9437 0,'0'17'16,"0"1"0,0 0-1,18 17-15,-18-17 16,18 17 0,-18-17-16,17-1 15,-17 1-15,0-1 0,0 1 16,0 0-16</inkml:trace>
  <inkml:trace contextRef="#ctx0" brushRef="#br0" timeOffset="207977.1342">27587 9384 0,'18'18'15,"0"-18"1,-1 17-16,1-17 16,-1 0-16,19 18 0,-19-18 0,19 17 15,-1 1-15,-17-18 16,-1 18-16,18 17 16,-17-17-16,-18-1 15,0 1-15,0 0 0,-18 17 16,1-18-16,-1 19 15,1-19-15,17 1 16,-18 0-16,18-1 16,0 1-16,18-18 15</inkml:trace>
  <inkml:trace contextRef="#ctx0" brushRef="#br0" timeOffset="208221.7839">28116 10266 0,'0'0'15,"-35"53"-15,0-36 16,-18 36-16,35-35 16,-17 0-16,-18-1 15</inkml:trace>
  <inkml:trace contextRef="#ctx0" brushRef="#br0" timeOffset="208706.3483">28610 9966 0,'18'18'16,"17"-1"-16,36 19 15,-18-19-15,35 36 16,-35-35-16,0 35 15,-18-18-15,-35 0 16,-18-17 0</inkml:trace>
  <inkml:trace contextRef="#ctx0" brushRef="#br0" timeOffset="208893.3463">28928 9984 0,'-53'53'16,"106"-106"-16,-124 141 0,18-18 15,36-34-15,-19 17 16,19-18-16,-1 0 16,18-17-16,-18-18 15</inkml:trace>
  <inkml:trace contextRef="#ctx0" brushRef="#br0" timeOffset="209650.8595">29351 9384 0,'-18'0'15,"1"0"-15,-1 18 16,-35-1 0,36 1-16,-1-1 15,-17 1-15,17 0 0,0-1 16,1 1-16,-1 0 15,18 17-15,18-17 16,17 34-16,0-34 16,-17 0-1,17-1-15,-17 1 0,0 0 0,17 17 16,-35-17 0,-18-18-1</inkml:trace>
  <inkml:trace contextRef="#ctx0" brushRef="#br0" timeOffset="209834.5526">29439 9596 0,'18'0'15,"17"0"-15,-17 0 0,17 0 16,0 0-16,1 0 0,17-18 15,-36 18 1,-34 0 0,-1 0-16</inkml:trace>
  <inkml:trace contextRef="#ctx0" brushRef="#br0" timeOffset="210029.4923">29563 9472 0,'-18'35'0,"18"-17"16,-17 17-16,17 18 15,17-35-15,-17 17 16,18-17-16,-1-1 0,1 1 16,17 0-16,1-18 15,-19 0-15,1 0 0</inkml:trace>
  <inkml:trace contextRef="#ctx0" brushRef="#br0" timeOffset="210284.6706">29757 9507 0,'17'0'15,"1"18"-15,35 0 16,-35-1-16,35 1 15,-36-18-15,18 35 16,-17-35-16,-18 18 16,-18-1-16,18 1 15,-17 0-15,-18-18 0,-1 35 16,19-17 0,17-1-1,-18-17-15</inkml:trace>
  <inkml:trace contextRef="#ctx0" brushRef="#br0" timeOffset="210918.3559">30127 9454 0,'0'-17'0,"0"-1"15,18 18 1,0 0-16,34 0 16,-34 0-1,0 18-15,17-18 0,0 0 16,-17 0-16,0 17 15,-1-17 1,-17 18-16,18 0 16,-18 35-16,0-18 15,0 0-15,17 89 16,-34 34 0,17-69-16,0 105 15,0-124-15,-18 1 0,18 52 16,0-70-16,0 0 15,0-35 1,0-1-16,-17 1 16,-1-36-1,0 1-15,1-1 16,-19-17-16,19 17 16,-1 18-16,0 0 15</inkml:trace>
  <inkml:trace contextRef="#ctx0" brushRef="#br0" timeOffset="211391.1106">30850 10037 0,'36'0'16,"-19"0"-16,19 0 0,-1 0 15,53 0-15,-53 0 16,18 0 0,-35 0-16,-36-18 15</inkml:trace>
  <inkml:trace contextRef="#ctx0" brushRef="#br0" timeOffset="211569.5312">31062 9860 0,'0'106'0,"0"-212"0,0 265 15,0-53-15,35-71 16,1 36-1,-19-54-15,1 1 16,0-18-16</inkml:trace>
  <inkml:trace contextRef="#ctx0" brushRef="#br0" timeOffset="212292.9547">31627 9472 0,'0'0'15,"17"35"-15,-17 36 16,18-18-16,-18 0 15,17 35-15,1-17 16,-18 17-16,18-18 0,-18 1 16,17-1-16,1 19 15,-18-54-15,0 0 16,0-70 0,18-36-1,17 36-15,18-18 16,-18 35-16,36 1 15,-36 17-15,36 53 16,-54-18-16,-17 36 16,0-36-1,-53 18-15,36-36 16,-19 1-16,1-18 0,17 0 16,-35 0-16,36-18 15,-18 1 1,35-1-16</inkml:trace>
  <inkml:trace contextRef="#ctx0" brushRef="#br0" timeOffset="212783.1556">32367 10248 0,'-17'18'31,"17"35"-15,0-18-16,17 18 15,1-18-15,0-17 16,-1-18-16,19 18 0,-1-18 16,0-18-16,0-17 15,-17 17-15,-18-17 16,18-1-16,-1 19 15,-17-1-15,0 0 16,0 36 0,0 0-16,0 35 15,0-36-15,18 19 16,-18-19-16,0 1 0,18 0 16,-18-1-16,17 1 15</inkml:trace>
  <inkml:trace contextRef="#ctx0" brushRef="#br0" timeOffset="213304.6691">32808 9472 0,'0'-35'0,"0"70"0,-17-88 15,34 71 16,19 52-15,-19-34-16,54 87 16,-36-70-16,18 88 15,-18-53-15,-17 71 16,-18-71-16,0 53 16,-18-88-16,1 18 15,-19 17-15,1-70 16,-18 35-16,18-36 15,17 1-15</inkml:trace>
  <inkml:trace contextRef="#ctx0" brushRef="#br0" timeOffset="218643.5806">28575 617 0,'0'18'15,"0"0"1,0 17-16,18 0 0,-18 71 16,17-35-16,1-1 15,-18 18-15,18 124 16,-18-89-16,35 142 15,-35-141-15,17-1 16,-17-17-16,18 0 0,0 52 16,-18-87-16,0 35 15,0-53-15,0-18 16,0-17-16,0-1 16,-18 1-16,0-18 15</inkml:trace>
  <inkml:trace contextRef="#ctx0" brushRef="#br0" timeOffset="219254.7049">25841 2646 0,'18'0'15,"17"0"1,0 0-16,36 0 15,-18 0-15,70 0 16,-52 0-16,17 0 16,0 17-16,0-17 0,159 18 15,-88-18 1,176 18-16,-141-18 16,229 0-16,-211 17 15,0 1-15,-1 0 0,-17-1 16,195 36-16,-195-35 15,194 35 1,-194-53-16,194 0 16,-212-18-16,124-17 15,-194 17-15,17-17 16,-87 17-16,-19 1 16,-17-1-16</inkml:trace>
  <inkml:trace contextRef="#ctx0" brushRef="#br0" timeOffset="221464.0113">25012 2293 0,'0'-18'0,"18"18"15,-1-17 1,1 17 0,17 17-16,-17-17 15,17 18-15,0-18 16,-17 0-16,35 18 15,-18-18-15,0 0 0,1 0 16,34 0-16,-17 0 16,35 17-1,-35-17-15,18 18 16,-36-18-16,53 18 16,-52-1-16,52 1 15,-53-18-15,71 18 16,-53-1-16,0-17 15,-18 0-15,71 0 16,-53 0-16,0 0 16,-18 0-16,0 18 0,53-18 15,-70 17-15,53-17 16,-36 0-16,18 0 16,-18 0-16,0 0 0,54 0 15,-36 0-15,35 0 16,-53 0-16,53 0 15,-53 0-15,54 0 16,-54 0-16,35 0 16,-17 0-16,-17 0 15,-1 0-15,0 0 16,1 0-16,16 0 16,-16 18-16,-19-18 0,36 0 15,-35 0 1,35 0-16,-36 0 15,36-18-15,-35 18 16,17 0-16,-17-17 0,0 17 16,-1 0-16,18-18 15,-17 18-15,0-17 0,17-1 16,-17 18-16,17-35 16,-17 35-16,-1-18 15,1 0-15,0 18 0,17-35 16,-18 35-16,1-18 15,0 1-15,-1-1 0,-17 1 16,18 17-16,0-18 0,-1-17 16,1 17-1,0-17-15,-1 17 16,1 0-16,-1 1 0,-17-1 16,18 0-16,0 1 0,-1-18 15,1-1-15,-18 19 16,18-1-16,-1 0 15,1-35-15,-18 36 16,18-1-16,-18 1 16,17-19-16,1 1 0,-1 0 15,-17 17-15,18-17 16,0 0 0,-1-1-16,1 19 0,0-1 15,-1-17-15,19-18 16,-36 35-16,17-17 15,1 17-15,0-17 16,-1 17-16,1 1 16,-1-36-1,1 35-15,17-17 16,1 35-16,-19-18 0,1 1 16,0-1-16,-1 18 0,1-18 15,-18 1-15,17-1 16,1 18-16,17-18 15,-35 1-15,36-1 16,-19 18-16,19-18 16,-19 18-16,36-17 15,-35 17-15,-1 0 16,19 0-16,-19 0 0,1 0 16,17 0-16,-17 0 15,0 0-15,34-18 16,19 18-1,-36 0-15,1-17 0,34 17 16,1-18 0,-36 18-16,-17 0 0,34 0 15,-34 0-15,17 0 16,1 0-16,17 0 16,-18 0-16,18 18 15,-18-18 1,0 0-16,36 0 15,-53 17-15,52-17 16,-35 0-16,-17 18 16,17-18-16,1 0 0,34 0 15,-35 0-15,1 0 16,-1 0-16,0-18 0,53 18 16,-70 0-16,53 0 15,-36 0-15,35 18 16,-34-18-16,34 0 15,-34 17 1,69-17-16,-52 0 16,71 0-16,-71 0 15,35 0-15,-35 18 16,0-18-16,0 0 0,70 18 16,-70-18-16,18 0 15,-1 0-15,1 0 16,70 0-16,-88 0 15,-18 0-15,-17 0 16,-1 0-16,1 0 16,-36 0-16,-17 0 0</inkml:trace>
  <inkml:trace contextRef="#ctx0" brushRef="#br0" timeOffset="222031.5661">31062 2752 0,'-18'0'15,"1"0"-15</inkml:trace>
  <inkml:trace contextRef="#ctx0" brushRef="#br0" timeOffset="222373.9765">30762 2752 0,'-17'0'0,"34"0"0,-17 0 62,36 0-46,16 0-16,1 0 16,53-18-16,-35 18 15,17 0-15,0 0 16,0 0-16,18 0 0,0 0 15,17 0-15,-17 0 0,124 0 16,-142 0-16,-18 0 16,19 0-16,-72 0 15,-34 18 1,-19-18-16,1 17 0</inkml:trace>
  <inkml:trace contextRef="#ctx0" brushRef="#br0" timeOffset="223086.4119">28452 935 0,'17'-18'32,"18"18"-17,1 0-15,52-17 16,-35 17-1,53-18-15,-71 18 16,36 0-16,-54 0 16</inkml:trace>
  <inkml:trace contextRef="#ctx0" brushRef="#br0" timeOffset="223982.22">27975 741 0,'0'17'16,"18"1"-1,-18 0 1,18 17 0,-18-17-16,35 35 15,-35-36-15,17 1 16</inkml:trace>
  <inkml:trace contextRef="#ctx0" brushRef="#br0" timeOffset="224571.7003">28469 529 0,'0'-35'0</inkml:trace>
  <inkml:trace contextRef="#ctx0" brushRef="#br0" timeOffset="224643.3912">28469 529 0,'0'-88'31,"0"176"-31,0-158 0,18 105 16,-18-17-16,17-1 15</inkml:trace>
  <inkml:trace contextRef="#ctx0" brushRef="#br0" timeOffset="227852.7712">32103 2558 0,'0'0'0,"0"-18"0,-18 18 16,36 0 15,17 18-15,0-1-16,-17 19 0,53-1 16,-36 0-16,18-17 15,0 17 1,-36-17-16,1-1 0,-18 1 0,0 0 15,-18 17 1,1-17-16,-54 17 16,36-35-16,-36 35 15,36-35-15</inkml:trace>
  <inkml:trace contextRef="#ctx0" brushRef="#br0" timeOffset="231116.08">27076 2240 0,'0'-17'0,"-18"17"16,0-18-1,1 18-15,-18-18 16,17 1-16,-17 17 0,-1-18 16,-52-17-16,18 17 15,-1 0-15,0 1 0,-17 17 16,-88-36-1,70 36-15,0 0 0,-123 0 16,105 0-16,19 0 16,-19 0-16,1 18 0,-89 0 15,141-1-15,-87 19 16,105-19 0,0 1-16,0 0 0,0 17 15,18-17-15,35-1 16,-18 18-1,18 1-15,0-19 0,18 19 16,17-1 0,18 18-16,0-18 15,-18-17-15,159 70 16,-35-35 0,-53-36-16,123 54 15,-88-36-15,141 18 16,-123-35-16,0 0 0,-18-1 15,159-17 1,-177 0-16,107-35 16,-107 35-16,-35-18 0,89-35 15,-107 36-15,18-19 16,-70 19-16,17-19 16,-35 19-1,0-18-15,-17-1 16,-36-17-1,18 18-15,-18-18 0,-53-17 16,35 17-16,-70-18 16,53 54-16,-53-19 15,70 36-15,-52 18 16</inkml:trace>
  <inkml:trace contextRef="#ctx0" brushRef="#br0" timeOffset="232190.0317">31380 776 0,'0'-18'15,"-18"18"-15,18-17 0,-53 17 16,18-18 0,-1 18-16,1-17 0,-53 17 15,35-18-15,-70 0 16,52 18-16,-17 0 15,-106 0-15,88 0 16,-17 18-16,-71 17 16,88-35-16,-71 53 15,107-35-15,-18 17 16,35-17-16,0 17 16,35-17-16,0 35 15,18-36-15,0 1 16,36-1-16,-19 1 15,72 35-15,-19-35 16,54 17-16,-36-35 16,-18 18-16,19-1 0,122 18 15,-105-17-15,17 0 16,160 17 0,-142-35-16,0 18 15,18-18-15,-1 0 0,178 0 16,-178 0-16,-17 0 15,106-36-15,-35-17 16,-159 18 0,-35 0-1,-54-36 1,1 36-16,-88-35 0,52 34 16,-17-17-16,-18 18 15,0-18-15,0 18 0,-17 0 0,-1 17 16,-123 0-1,124 18-15,-106 36 16</inkml:trace>
  <inkml:trace contextRef="#ctx0" brushRef="#br0" timeOffset="258044.0278">19703 10654 0,'0'-18'15,"0"36"32,0 0-31,0-1 0,0 18-16,0-17 0,0 0 15,0-1-15,0 1 0,0 0 16,0-1-16,17 1 0,36 35 15,-18-53-15,1 17 16,-1 1-16,18-18 0,53 18 16,-71-18-16,53 0 15,-52 0-15,-19 0 16,18 0-16,-17 0 16,-36 0-1,1-18 1,-1 0-16,-17 1 15</inkml:trace>
  <inkml:trace contextRef="#ctx0" brushRef="#br0" timeOffset="258455.6788">19562 10760 0,'-18'0'16,"36"0"-1,-1-36 1,1 36-16,-1-17 16,19-36-1,-1 35-15,-17 1 16,-18-19 0,17 36-1,-17-17-15,18 34 16,0 1-1,-1 17-15,36 18 16,-35-35-16,17-1 0,-17-17 16</inkml:trace>
  <inkml:trace contextRef="#ctx0" brushRef="#br0" timeOffset="258934.6658">20585 10672 0,'0'0'0,"17"17"16,1 1-1,0-1 1,-18 1-16,17-18 15,1 0-15</inkml:trace>
  <inkml:trace contextRef="#ctx0" brushRef="#br0" timeOffset="259061.5045">20761 10689 0,'18'35'0,"-18"-17"16,17 0-16,-17-1 15,36 1-15</inkml:trace>
  <inkml:trace contextRef="#ctx0" brushRef="#br0" timeOffset="259401.9303">20937 10883 0,'18'35'0,"-36"-70"0,36 88 15,0-35-15,17 17 16,-17-17-16,34-18 16,-34 17-16,17-34 15,-17 17-15,0-36 16,-1 19-16,-17-19 15,0 19-15,-17 17 0,17-18 16,0 1 0,-18 17-16,18 17 15,0 1-15,0-1 0,18 1 16,-18 0-16,17 17 16,1-17-16,0-1 0,-1 1 15,1-18-15</inkml:trace>
  <inkml:trace contextRef="#ctx0" brushRef="#br0" timeOffset="259723.7006">21325 11130 0,'18'106'16,"-36"-212"-16,54 265 16,-19-89-16,1-52 15,-18 17-15,0-17 16,0-36-16,0 1 15,-18-36 1,1 18-16,-1-18 0,18 17 16,-18-34-16,18 17 15,0 0-15,18 18 0,0-1 0,17 1 16,0 35-16,18 0 16,-35 18-16,-18 17 15,17-17-15,-17 35 16,-17-36-16,-1 1 15,1 0-15,-1-1 0,0-17 16,-17 18-16,17-36 16,18 1-16,18-1 15</inkml:trace>
  <inkml:trace contextRef="#ctx0" brushRef="#br0" timeOffset="260045.5577">21696 10918 0,'0'0'16,"-35"71"-16,17-53 0,0 52 15,18-52-15,53 17 16,-35-35 0,17 0-16,0 0 0,-17-17 15,17-19-15,-17 19 0,0-54 16,-18 36-16,0-36 15,-18 36-15,-35-18 16,35 18-16,1 35 16,-1-18-16,0 18 0,1 0 15,17 18-15,0 52 16,0-34-16,35 34 16,-17-35-16,52 36 15,-34-53-15,-19-1 16,19 1-16,-1 0 0</inkml:trace>
  <inkml:trace contextRef="#ctx0" brushRef="#br0" timeOffset="260479.209">22013 10971 0,'0'0'0,"-35"36"15,35-19-15,-18 36 16,18-17-16,18-19 0,0 1 15,-1-1-15,19-17 0,-1 0 16,-17 0-16,17-35 16,-35 18-16,0-19 15,0 19-15,-18-19 16,18 19 0,-17 17-16,17-18 0,17 36 31,18-1-16,-17-17-15,17 18 16,-35 0-16,18-18 16,-18-18 15,-18 0-31,18 1 16,0-1-16,36 0 15,-36 1-15,35-1 16,-17 0-16,17 18 15,0 0-15,-17 0 16,-1 0-16,-17 18 16</inkml:trace>
  <inkml:trace contextRef="#ctx0" brushRef="#br0" timeOffset="260658.6874">22348 10742 0,'0'53'16,"0"-18"-16,0 36 15,0-18-15,0 17 16,0-34-16,18 17 16,-18-36-16,18 18 15</inkml:trace>
  <inkml:trace contextRef="#ctx0" brushRef="#br0" timeOffset="260908.3516">22454 11113 0,'18'0'16,"0"-18"-16,-1 0 16,19 1-1,-19-1-15,1-17 16,-18 17-16,-18 18 15,1 0 1,-19 0-16,36 18 16,-17-1-16,17 19 15,17-1-15,1-17 16,0-1-16,-1 1 16,1-1-16,17-17 0,0 0 15,-17 0-15,17 0 0,-17-17 16</inkml:trace>
  <inkml:trace contextRef="#ctx0" brushRef="#br0" timeOffset="261097.145">22860 10707 0,'0'0'0,"-18"17"15,18 19-15,0-19 16,0 1-16,18-18 16,0 0-16,-1-18 15</inkml:trace>
  <inkml:trace contextRef="#ctx0" brushRef="#br0" timeOffset="261208.7862">22966 10707 0,'0'0'0,"0"17"15,0 1-15,0 0 16,0 17 0,-18-35-16</inkml:trace>
  <inkml:trace contextRef="#ctx0" brushRef="#br0" timeOffset="276051.4311">21572 14799 0,'0'18'16,"0"-1"-1,0 1-15,0 53 16,0-36 0,0 0-16,0 18 0,0 88 15,0-53-15,-17 124 16,17-89-16,-18 124 15,18-106-15,0 89 16,0-124-16,18 105 16,-18-123-16,17 107 15,-17-107-15,0-18 16,0-17-16,0 0 16,18 18-16,-18-54 15,0 1-15,0-36 16,-18-35-1</inkml:trace>
  <inkml:trace contextRef="#ctx0" brushRef="#br0" timeOffset="276553.2416">21431 14958 0,'0'0'15,"18"0"1,17 0-1,-17-18-15,17-35 16,-17 36-16,-1-36 16,-17 35-16,0-17 15,18 52 17,0 36-17,-1-35-15,1 0 16,0-1-16,-1 1 0,1 0 0,17-1 15</inkml:trace>
  <inkml:trace contextRef="#ctx0" brushRef="#br0" timeOffset="277380.2069">22331 14887 0,'0'18'16,"17"17"-1,-17 0-15,0 18 0,0 0 16,0 88-16,0-35 16,0 18-16,-17-1 0,17 18 15,-35 159-15,35-176 16,0 105-16,0-141 15,35 71 1,-18-106-16,1 35 16,0-53-16,-18 18 15,0-35-15,0-1 16,0-34-16,-18-18 16</inkml:trace>
  <inkml:trace contextRef="#ctx0" brushRef="#br0" timeOffset="277820.8786">22172 14993 0,'18'-18'31,"-1"-17"-31,1 18 16,17-36-1,-17 35-15,0 0 16,-1 1-16,1 17 0,-18-18 16,17 18-16,1 18 15,-18 17 1,18-17-16,-18-1 15,17 19 1,1-1-16,-18-18 0</inkml:trace>
  <inkml:trace contextRef="#ctx0" brushRef="#br0" timeOffset="278271.0759">22384 16810 0,'-18'35'15,"18"0"-15,18 36 16,-18-36-16,35 18 16,-35-18-16,18 1 15,-18-1-15,17 18 16,-17-35-16,0 17 16,0-18-16,-17-17 15</inkml:trace>
  <inkml:trace contextRef="#ctx0" brushRef="#br0" timeOffset="278783.3966">23195 15028 0,'0'36'15,"0"-72"-15,18 107 0,-18-18 0,35 106 16,-17-71-16,-1 35 15,-17 18-15,0 0 16,0 159-16,-17-176 16,34 87-16,-17-122 15,18 52-15,0-88 16,-18 35-16,0-70 16,0-1-1,0-34-15,-18-1 16</inkml:trace>
  <inkml:trace contextRef="#ctx0" brushRef="#br0" timeOffset="279176.4423">23001 15064 0,'0'0'16,"18"0"-16,-1-18 15,-17 0 1,18 1-1,-18-1-15,0 0 16,18 18-16,-18-35 16,17 35-16,1-17 15,0-1 1,-1 18-16,1 0 16,0 0-16,-1 0 15,1 18-15,35-1 16,-18 1-1</inkml:trace>
  <inkml:trace contextRef="#ctx0" brushRef="#br0" timeOffset="279665.2424">24042 15011 0,'0'0'0,"17"17"0,-17 19 16,18 34-16,-18-17 0,35 141 15,-35-88-15,18 176 16,-18-141-16,18 18 16,-18-18-16,17-17 0,19 87 15,-19-123-15,18 36 16,-17-71-16,0 17 16,-18-52-16,0 0 15,-18-36-15,0-35 16</inkml:trace>
  <inkml:trace contextRef="#ctx0" brushRef="#br0" timeOffset="280033.0359">24112 14940 0,'0'0'0,"0"-17"0,18-1 15,-18 0-15,18-17 16,-18 17-16,0 1 0,17-1 15,-17 0 1,18 18-16,-18-17 16,0 34-16,0 1 15,18 17 1,-18-17-16,17 17 16,1-17-16,-1 0 15,1-1-15,0-17 16</inkml:trace>
  <inkml:trace contextRef="#ctx0" brushRef="#br0" timeOffset="280399.0392">24342 16792 0,'0'0'15,"17"88"-15,1-52 0,-18-1 16,18 0-16,-1-17 0,19 17 16,-36-17-16,0-1 0,-36-17 15</inkml:trace>
  <inkml:trace contextRef="#ctx0" brushRef="#br0" timeOffset="280701.3418">23283 16633 0,'18'36'0,"-36"-72"0,36 107 16,0-36-16,35 106 15,-36-70-15,18 0 0,1 52 16,-19-88-1,1 18-15,0-35 0,-18 17 16,0-17-16</inkml:trace>
  <inkml:trace contextRef="#ctx0" brushRef="#br0" timeOffset="281476.2387">20743 15628 0,'0'0'0,"-17"0"16,17 18-1,53-18-15,-18 17 16,18-17-16,70 0 15,-35 0-15,-17 0 16,35-17-16,0 34 0,176 19 16,-106-19-16,212 36 15,-158-35-15,281 17 16,-246-17-16,246-1 16,-264 1-1,177 17-15,-283-17 0,-18-18 16,-35 18-16,-35-1 15,0-17-15,-53 18 16,-53-1-16,0 1 16,-17 0-16,-1-1 15,-17-17-15</inkml:trace>
  <inkml:trace contextRef="#ctx0" brushRef="#br0" timeOffset="282070.0113">20814 16651 0,'0'0'16,"18"0"-16,17-18 0,71 1 15,-18-1 1,106 1-16,-71-1 15,177 36-15,-123-1 16,-1 18-16,36-17 0,-1 0 16,248 52-16,-194-34 15,281 17 1,-299-36-16,177 1 16,-266-18-16,72-18 15,-160 18-15,1 0 16,-89 0-1,-70 0 1,17 0-16</inkml:trace>
  <inkml:trace contextRef="#ctx0" brushRef="#br1" timeOffset="292552.1963">21625 17145 0,'18'0'16,"-18"18"-16,0-36 78,0 0-78,0 1 16,0-1-1,0 0-15,0-17 16,0 18-16,0-19 0,0 19 16,0-19-16,0 1 0,0 0 15,0 0-15,0-18 0,-18-36 16,18 36-16,-17-52 16,17 52-1,0 0-15,-18-18 0,18 18 16,-18 18-16,18-18 0,0 0 15,-17 18-15,17 0 0,0-18 16,0 17-16,0 1 16,0 18-1,17-19-15,-17 19 16,0-1-16,0 0 16,18 1-16,-36 17 31,18-18 47,0 0 16,-17 18-79,17-17 1,0-1 0,0 1 15,0-1-16,0 0 1,17 18 0,1 0 109,0 0-110,-1-17-15,1 17 16,17 0-16,-17 0 16,-1 0-16,36 17 15,-35-17-15,17 18 16,1-18-16,-1 0 0,35 18 15,-52-18-15,53-18 16,-36 18-16,18 0 16,-18 0-16,0 0 15,-17 0-15,17 0 16,-17 0 0,17 0-16,-17 0 15,-1 0-15,1 0 0,0 0 16,17 0-16,-17 0 15,-1 0-15,1 0 16,0 0 0,-1 0-1,-34 0 173,17 18-94,0-1-79,0 18 1,0 1-16,-18-19 0,0 72 15,18-54-15,-17 53 16,-1-35-16,0 35 16,18-53-16,0 18 15,0-35-15,0 0 16,18-18 0,-18-18-1,18-17-15,-18 17 16,0 0-16,-18 1 0,18-1 15</inkml:trace>
  <inkml:trace contextRef="#ctx0" brushRef="#br1" timeOffset="293725.2146">23460 17233 0,'0'18'0,"-18"-1"16,18 1-16,18-18 31,-18-18-15,17 1-16,-17-18 15,0 17-15,0-17 16,0-1-16,0 1 0,0-18 16,-17-70-16,-1 52 15,18 1-15,-18-19 0,18 1 16,-17-18-16,17 18 15,-18-18-15,1 18 0,-1 0 16,18 17-16,-35-34 16,17 69-16,18 1 15,-18 0-15,18 17 0,0 0 16,0 1-16,18 17 47,0 0-32,-1 17-15,19 19 16,-19-36-16,36 35 16,0-35-16,53 18 15,-36-18 1,72 0-16,-72 0 16,89-18-16,-89 18 15,36 0-15,-53 0 16,-18 0-16,-17 18 15,0-18-15,-1 0 16,-17 17 47,0 19-48,0-1-15,-17 35 16,17-34-16,0 34 15,-18-34-15,18 16 16,0-34-16,0 0 16,0 17-16,0-17 15</inkml:trace>
  <inkml:trace contextRef="#ctx0" brushRef="#br0" timeOffset="306067.7533">27146 15628 0,'-53'-35'16,"106"70"-16,-141-88 0,35 53 15,18 18-15,-18-1 0,0 19 0,0 17 16,18 0-16,0 17 0,-18 71 16,53-88-16,17 71 15,19-71-15,87 17 16,-70-52-1,88-1-15,-70-17 16,-1-17-16,-52-1 16,-1 0-16,-17 1 0,-17-1 15,-1 1-15,-17-1 16,17 0-16,1 1 16,-19-1-16,19 0 15,34 1-15,19-1 16,-19 18-16,36 0 15,-18 0 1,1 0-16,-19 0 16,1 0-16,-18 18 31,0-1-31,0 1 16,0 17-16,0 1 0,0 16 15,0-16-15,18-1 16,-1 0-16,1 1 15,0-19-15,-18 18 0,17-35 16</inkml:trace>
  <inkml:trace contextRef="#ctx0" brushRef="#br0" timeOffset="306916.9464">27746 16210 0,'0'-17'15,"-18"-1"1,18 0-16,-35 18 15,17 0 1,-34 36-16,34-19 16,0 54-16,18-54 15,18 54-15,0-36 16,-1-17-16,18-1 0,18 1 16,-17-36-1,34-17-15,-52 18 16,-1-19-16,1 1 0,-18 0 15,0-1-15,-18 19 16,1-1-16,-1 36 16,18 17-1,0-17-15,18 35 16,-1-36-16,36 19 16,-17-36-16,-19 0 15,36 0 1,-35 0-16,-18-18 0</inkml:trace>
  <inkml:trace contextRef="#ctx0" brushRef="#br0" timeOffset="307099.7234">27958 16157 0,'35'-17'16,"-17"17"-16,-1 0 0,36 0 15,-18-18-15,36 18 16,-36 0-16,1-18 15,-19 18 1,-34 18-16,-1-18 16,0 0-16,1-18 15</inkml:trace>
  <inkml:trace contextRef="#ctx0" brushRef="#br0" timeOffset="307303.6714">28099 15787 0,'-18'35'16,"18"18"-16,18 35 15,-1-35-15,-17 0 16,18 18-16,0 17 16,-1-35-16,1 17 15,0-34-15,-18-1 16,17-18-16,-17 1 15</inkml:trace>
  <inkml:trace contextRef="#ctx0" brushRef="#br0" timeOffset="307627.5331">28310 16316 0,'36'0'16,"-72"0"-16,89 0 0,-35 0 15,0 0-15,-1 0 0,36-18 16,-35 18-16,17-35 16,-17 17-16,-18 1 15,0-1-15,0 1 0,-36-1 16,19 0-16,-36 18 16,18 18-16,17-18 15,0 18-15,1 17 16,-1 18-16,36-18 15,17 36-15,0-36 16,18-18-16,0 1 0,-18-18 16,18 0-16,0 0 15,-18 0-15,18-18 0,-17 1 16,-54-1 0</inkml:trace>
  <inkml:trace contextRef="#ctx0" brushRef="#br0" timeOffset="308105.3043">27040 16616 0,'-52'17'0,"104"-34"0,-122 34 16,52-17-16,-17 0 16,53 0-1,70 0 1,-18-17-16,124 17 16,-70-18-16,176 18 15,-124 0-15,-17 18 16,17-18-16,-35 17 0,0 1 15,-35 17-15,0-17 0,-18 17 16,53-17-16,-105 0 16,-36-1-1,-18-17-15</inkml:trace>
  <inkml:trace contextRef="#ctx0" brushRef="#br0" timeOffset="318082.9576">17145 7814 0,'18'0'32,"17"0"-32,0 0 15,53-18-15,-35 18 16,0-17-16,18 17 16,-18 0-16,17-18 0,-17 18 15,-18 0-15,18-18 0,18 18 16,-53 0-16,17 0 15,-35-17 1,-18-1-16,1 1 16</inkml:trace>
  <inkml:trace contextRef="#ctx0" brushRef="#br0" timeOffset="318367.1056">17674 7585 0,'0'0'0,"18"0"16,-1 0 0,1 0-16,35 17 15,-18-17-15,36 36 16,-18-36-16,35 17 16,-53-17-1,36 18-15,-54-18 16,1 18-16,0-1 15,-18 1-15,-18-1 16,0 1-16,-17 0 0,0-1 0,-18 1 16,-35 35-1,52-35-15,-34 35 16,52-18-16</inkml:trace>
  <inkml:trace contextRef="#ctx0" brushRef="#br0" timeOffset="321063.8532">20567 5803 0,'18'0'16,"17"0"0,-17 0-16,34-17 15,-16 17 1,70 0-16,-54 0 16,19 0-16,-18 0 0,17 0 15,-17 0-15,-17 0 0,34-18 16,-52 18-16</inkml:trace>
  <inkml:trace contextRef="#ctx0" brushRef="#br0" timeOffset="321341.089">21149 5503 0,'0'0'16,"18"18"-16,-1 0 15,1-1-15,17 1 16,1 0-16,34 17 16,-35-18-16,18 1 15,-35 0-15,17-1 16,-52 1-1,-19 17-15,1 1 16,-53 16-16,35-16 16,-53 52-16</inkml:trace>
  <inkml:trace contextRef="#ctx0" brushRef="#br0" timeOffset="324250.8238">17410 9684 0,'0'17'15,"17"-17"-15,36 18 16,-18-18-16,54 0 15,-19 0-15,71-18 16,-88 18-16,71-17 16,-71 17-16,-18-18 15,0 18-15,-17 0 0,-1 0 16,1 0-16,-18-18 16</inkml:trace>
  <inkml:trace contextRef="#ctx0" brushRef="#br0" timeOffset="324484.444">17921 9472 0,'18'0'15,"-1"0"-15,36 0 16,-17 0-16,69 18 16,-52-1-16,53 19 15,-71-19-15,-17 19 16,17 16-1,-70 19-15,17-36 16,-70 36-16,53-36 16,-18-17-16,-35 52 15,35-34-15,18-1 16</inkml:trace>
  <inkml:trace contextRef="#ctx0" brushRef="#br0" timeOffset="332898.4948">4251 15099 0,'18'-18'16,"-18"1"-16,0-1 16,0 0-1,0 1 1,-18 17-16,0 0 0,-17 0 16,17 0-16,1 35 15,-1-17-15,-17 17 16,35 0-16,-18 0 0,1 1 15,17 34-15,35 1 16,0-36-16,0 0 16,36 1-16,0-1 15,-36-35-15,-18 0 16,19 0-16,-19-18 16,1 18-16,0-17 0,-18-36 15</inkml:trace>
  <inkml:trace contextRef="#ctx0" brushRef="#br0" timeOffset="333609.8466">4516 14676 0,'-18'17'15,"18"1"-15,-18-1 16,1 1-16,-1 17 16,18-17-16,-18 35 15,18-35-15,18 35 16,0-36-16,17 1 15,-17-1-15,-1-17 0,1 0 16,-1 18-16</inkml:trace>
  <inkml:trace contextRef="#ctx0" brushRef="#br0" timeOffset="333804.364">4586 14817 0,'18'0'31,"17"0"-31,-17 0 16,-1-18-16,19 18 15,-19 0-15,1-18 16</inkml:trace>
  <inkml:trace contextRef="#ctx0" brushRef="#br0" timeOffset="334055.031">4639 14658 0,'-18'0'15,"18"18"-15,0-1 16,0 18 0,0-17-16,0 17 0,18-17 15,-18 17-15,35 18 0,-17-17 16,0-19-16,-1 1 16,19-18-16,-19 0 15</inkml:trace>
  <inkml:trace contextRef="#ctx0" brushRef="#br0" timeOffset="334766.4221">4798 14623 0,'0'0'0,"17"0"47,1 17-47,0 1 16,35 17-1,-36-35-15,19 18 16,-19-1-16,1 1 15,-18 0 1,0-1-16,-18 1 16,1 0-16,-1-1 15,0 1-15,1 0 16,-1-1-16</inkml:trace>
  <inkml:trace contextRef="#ctx0" brushRef="#br0" timeOffset="335523.8456">4904 15134 0,'-18'18'16,"36"-18"15,-1 17-31,19-17 16,16 0-1,-34 0-15,17-17 0,-17 17 16,0 0 0,-36 0-1,0 0-15</inkml:trace>
  <inkml:trace contextRef="#ctx0" brushRef="#br0" timeOffset="335667.249">4921 15311 0,'0'0'16,"18"17"-16,0-17 16,-1 0-16,1 0 0,17-17 0,-17 17 15,17 0-15,-17 0 16</inkml:trace>
  <inkml:trace contextRef="#ctx0" brushRef="#br0" timeOffset="348003.8338">5450 14870 0,'0'0'0,"0"-18"16,0 36 46,18 17-46,-18-17-16,0 17 0,0 53 15,0-53-15,0 18 16,0 0-16,0 0 16,18 35-16,-1-53 0,-17 1 15,18 17 1,0-53-16,-36 17 16</inkml:trace>
  <inkml:trace contextRef="#ctx0" brushRef="#br0" timeOffset="351464.0136">6156 15381 0,'0'-18'16,"0"1"15,18 17-15,-1 0 15,1 0-31,-18 17 16</inkml:trace>
  <inkml:trace contextRef="#ctx0" brushRef="#br0" timeOffset="351611.4069">6456 15416 0,'0'0'0,"17"0"0,-17-17 16,18 17-16,0-18 15,-1 18 1</inkml:trace>
  <inkml:trace contextRef="#ctx0" brushRef="#br0" timeOffset="351728.7191">6791 15416 0,'35'0'15,"-70"0"-15</inkml:trace>
  <inkml:trace contextRef="#ctx0" brushRef="#br0" timeOffset="351945.7959">7073 15399 0,'18'0'0,"-1"0"0,1 0 16,0-18-16,-1 18 15,19-18 1,-19 18-16,1 0 0,0 0 15,-1 0-15,1 0 16</inkml:trace>
  <inkml:trace contextRef="#ctx0" brushRef="#br0" timeOffset="352084.6657">7461 15399 0,'36'0'15,"-19"0"-15,1 0 16,-1-18-16,1 18 16</inkml:trace>
  <inkml:trace contextRef="#ctx0" brushRef="#br0" timeOffset="352273.1665">7743 15381 0,'18'0'15,"0"0"17,-18-18-32,17 18 15</inkml:trace>
  <inkml:trace contextRef="#ctx0" brushRef="#br0" timeOffset="352379.4476">7920 15363 0</inkml:trace>
  <inkml:trace contextRef="#ctx0" brushRef="#br0" timeOffset="352890.8071">8308 15328 0,'18'-17'32,"-1"17"-32</inkml:trace>
  <inkml:trace contextRef="#ctx0" brushRef="#br0" timeOffset="353035.4792">8590 15346 0,'0'0'16,"35"0"-16</inkml:trace>
  <inkml:trace contextRef="#ctx0" brushRef="#br0" timeOffset="353206.9622">9102 15293 0,'17'0'0,"-34"0"0,52 0 16,-17 0-16</inkml:trace>
  <inkml:trace contextRef="#ctx0" brushRef="#br0" timeOffset="353363.8786">9613 15363 0,'0'0'16,"35"0"-16</inkml:trace>
  <inkml:trace contextRef="#ctx0" brushRef="#br0" timeOffset="353549.3724">10319 15311 0,'35'0'15,"-70"0"-15,88 0 0,-18 17 16,-17-17-16</inkml:trace>
  <inkml:trace contextRef="#ctx0" brushRef="#br0" timeOffset="353691.7548">11218 15311 0</inkml:trace>
  <inkml:trace contextRef="#ctx0" brushRef="#br0" timeOffset="353866.2153">11765 15363 0,'18'0'16,"-36"0"-16,53 0 0,-17 0 15,0 0 1</inkml:trace>
  <inkml:trace contextRef="#ctx0" brushRef="#br0" timeOffset="354002.5765">12347 15399 0,'18'0'0,"-36"0"0,54 0 16,-19 0-16</inkml:trace>
  <inkml:trace contextRef="#ctx0" brushRef="#br0" timeOffset="354147.4622">12859 15434 0,'0'0'16,"17"0"-1</inkml:trace>
  <inkml:trace contextRef="#ctx0" brushRef="#br0" timeOffset="354313.9469">13300 15416 0,'17'0'16,"-34"0"-16,34-17 15,1 17 1</inkml:trace>
  <inkml:trace contextRef="#ctx0" brushRef="#br0" timeOffset="354458.3295">13653 15434 0,'0'0'16,"17"-18"-16,1 18 16</inkml:trace>
  <inkml:trace contextRef="#ctx0" brushRef="#br0" timeOffset="354620.7626">14146 15452 0,'18'0'0,"-36"0"0,36-18 16,-18 0-1,18 18 1</inkml:trace>
  <inkml:trace contextRef="#ctx0" brushRef="#br0" timeOffset="354749.6043">14446 15452 0,'0'-18'0,"0"0"16,-17 18-16</inkml:trace>
  <inkml:trace contextRef="#ctx0" brushRef="#br0" timeOffset="359936.3661">14887 15064 0,'18'0'15</inkml:trace>
  <inkml:trace contextRef="#ctx0" brushRef="#br0" timeOffset="361685.2186">15240 15081 0,'18'0'47,"17"0"-47,-17 0 16,17 0-16,18-17 15,-36 17-15,36 0 16,-35 0-16,-36 0 15</inkml:trace>
  <inkml:trace contextRef="#ctx0" brushRef="#br0" timeOffset="361822.6361">15240 15258 0,'35'0'15,"-70"0"-15,106 0 0,-54 0 0,18-18 16,1 18-16,-19-18 15,19 18-15,-19 0 0,1-17 16</inkml:trace>
  <inkml:trace contextRef="#ctx0" brushRef="#br0" timeOffset="362155.5226">15875 14817 0,'0'17'16,"0"72"-1,0-37-15,0-16 16,0 34-16,0-17 0,18 53 16,-18-71-16,17 53 15,-17-52-15</inkml:trace>
  <inkml:trace contextRef="#ctx0" brushRef="#br0" timeOffset="363424.211">15452 15575 0,'17'-17'0,"-17"34"47,0 36-31,0-35-16,0 52 15,0-34-15,0-1 16,0 18-16,0-18 16,0 0-1,0-17-15,0 0 16,0-1-16,-17-17 15</inkml:trace>
  <inkml:trace contextRef="#ctx0" brushRef="#br0" timeOffset="363663.3465">15293 15804 0,'0'0'0,"0"18"16,35 17-16,-35-17 15,35 17-15,-17 1 16,35-19 0,-35 1-16,17-18 0,-17 0 15,17 0-15,0 0 16,-17-18-16,-1 1 0,1-1 0,17-17 16,-17 17-16,0-17 15,-18 17 1</inkml:trace>
  <inkml:trace contextRef="#ctx0" brushRef="#br0" timeOffset="369746.9843">4039 14235 0,'0'17'0,"0"1"15,18-18 1,-18-18 0,0-17-1,-18 0 1,1-18-16,17 17 16,-36-52-16,19 35 15,-19-52-15,19 34 16,17 36-16,-18-53 15,1 52-15,17 19 16,0-19-16,-18 1 16,18 17-16,18 18 31,-1 0-31,18 0 16,18 0-1,0-17-15,-17 17 16,17 0-16,-18 0 0,0 0 0,18 35 15,-35-35-15,-1 35 16,-17 1 0,0-19-16,-17 1 15,-1 0-15,18-1 16,-18 1-16</inkml:trace>
  <inkml:trace contextRef="#ctx0" brushRef="#br0" timeOffset="370085.5565">4392 13952 0,'0'0'16,"0"53"-16,18-35 0,-18 17 15,53-17-15,-36-1 16,1-17-16,0 0 0,17 0 16,-18 0-16,-17-17 15,18-1-15,0 1 0,-18-36 16,0 17-16,-18 19 16,18-1-16,0 36 15,0 35 1,0-18-16,35 18 15,-17-18 1,17 36-16,-17-54 16,0 19-16</inkml:trace>
  <inkml:trace contextRef="#ctx0" brushRef="#br0" timeOffset="372916.4641">5503 14499 0,'0'0'0,"-17"0"0,-1 0 15,-17 0-15,17 0 0,-52 0 16,34 0-16,1 0 15,-71 0-15,53 0 16,-70 0-16,52 0 16,1 0-16,-18 0 0,-1 18 15,-105-18 1,106 17-16,-53-17 16,70 18-16,-34 0 15,69-1-15,1-17 16,0 18-16,-1 0 0,-34 17 15,52-17-15,-17 34 16,0-34-16,35 0 16,-18-1-16,0 1 0,1 0 15,17-1-15,-18 36 16,1-35-16,17 70 16,0-53-16,17 71 15,1-71 1,-1 71-16,-17-53 15,36 35-15,-36-70 16,17 17-16,-17 1 0,36-1 16,-36-17-16,35 34 15,-17-34 1,34 17-16,-16-17 16,-1-18-16,18 18 0,0-1 15,70 1-15,-52-18 16,17 18-16,88-18 15,-70 0-15,124 0 16,-107 0-16,89-36 16,-124 19-16,0 17 15,36-18-15,-71 0 16,-1 18-16,19 0 16,-53 0-16,17 0 15,-17 0-15,-1 0 0,1-17 16,-1-19-1,-17 19-15,18-1 0,-18-52 16,0 34 0,-18-17-16,18 0 0,-17 1 15,17-19-15,-18 0 16,1-17-16,-1 0 0,-35-88 16,18 105-16,-18-17 15,35 53-15,1 17 16,-1 18-16</inkml:trace>
  <inkml:trace contextRef="#ctx0" brushRef="#br0" timeOffset="375120.2101">2893 17092 0,'0'18'16,"17"-18"-1,1 0 1,0 0-16,-18 17 16,17-17-16,19 18 15,-19-18-15,1 0 16,35 0 0,-18 0-16,0 0 0,71 0 15,-35 0-15,17 0 16,0 0-16,124 0 15,35 0 1,-88 0-16,176 0 16,-177 18-16,160 17 15,-195-17-15,1-1 16,-18 1-16,-18-1 0</inkml:trace>
  <inkml:trace contextRef="#ctx0" brushRef="#br0" timeOffset="382142.6776">3016 15328 0,'0'18'16,"18"-18"-1,0 0-15,17 0 16,35 0-16,-17 0 16,18 0-16,-36 0 15,18-18-15,-35 18 16,-18-17 0,-18-1-1</inkml:trace>
  <inkml:trace contextRef="#ctx0" brushRef="#br0" timeOffset="382316.6408">3210 15169 0,'0'0'16,"18"0"-16,35 0 15,-36 18-15,54-18 16,-36 0-16,1 18 16,-19-1-16,-17 1 0,18 0 15,-18 17-15,-18 0 0,-35 18 16,18-18-16,0 1 15,-1-1-15,1 0 0,18-17 16</inkml:trace>
  <inkml:trace contextRef="#ctx0" brushRef="#br0" timeOffset="384305.9434">14552 16916 0,'0'-18'16,"0"36"-16,-18-36 0,36 18 15,0 0 1,-1 0-16,36 0 15,-35 0-15,0 0 16,17 0-16,18 0 16,-18 0-16,0 0 15,1 0-15,17 0 0,70 0 16,-52 0-16,17 0 16,-18 0-16,18 0 15,1 18-15,-19-18 0,89 35 16,-88-17-16,52-1 15,-17 1 1,-71-18-16,0 18 0,-17-18 16,0-18-16,17 18 15,-35-18-15,18 18 16,-36 0 31,0 0-47,1 0 15,-1 0-15</inkml:trace>
  <inkml:trace contextRef="#ctx0" brushRef="#br0" timeOffset="393866.6652">19562 12030 0,'0'-18'0,"-18"0"15,0 1-15,-35 17 16,36 0 0,-54 0-16,36 0 15,0 17-15,-1 1 0,1 0 16,-18 52-16,35-17 16,18 35-1,0-35-15,36 0 16,-1 0-16,0 0 0,18-18 15,18 1-15,-1-19 0,54 1 16,-54-18-16,19 0 16,-54-18-16,0 18 15,-35-17-15,-35 17 16</inkml:trace>
  <inkml:trace contextRef="#ctx0" brushRef="#br0" timeOffset="396812.9906">20179 11589 0,'0'0'0,"0"-18"0,0 36 16,-35 17-1,-1-17 1,-17 35-16,36-36 15,-36 19-15,18-19 16,17 1-16,0-18 0,1 35 16,17-17-1,17-1-15,1 1 16,17 0-16,-17-1 16,17 1-16,0 0 0,-17-18 0,17 17 15,-17 1-15,0 17 16,-1-17-16,-34-1 15,17 1-15</inkml:trace>
  <inkml:trace contextRef="#ctx0" brushRef="#br0" timeOffset="397063.1542">20285 11836 0,'17'0'15,"1"-18"1,17 18-16,18 0 16,-18-18-16,-17 18 15,17-17-15,-17 17 0,0 0 0,-18-18 16,-18 18-1,0 0 1</inkml:trace>
  <inkml:trace contextRef="#ctx0" brushRef="#br0" timeOffset="397296.0692">20391 11624 0,'-18'0'15,"36"0"-15,-36 18 0,18 17 16,0 18-16,0-35 16,0 17-16,18 0 15,-18 0-15,0-17 0,0 17 16,17-17-16,1 0 16,-1-18-16,1 17 0,17-17 15,-17-17-15,0 17 16,-1-18-16,1 0 0</inkml:trace>
  <inkml:trace contextRef="#ctx0" brushRef="#br0" timeOffset="397652.8079">20638 11571 0,'17'0'32,"1"18"-32,-1-18 0,1 17 15,17 1-15,-17 0 0,53 17 16,-36-17-16,18 17 15,-36-17 1,19-1-16,-19 18 16,-34-17-1,-19 17-15,19 1 16,-19-19-16,1 19 16,-18 16-1,36-34-15,17 17 0</inkml:trace>
  <inkml:trace contextRef="#ctx0" brushRef="#br0" timeOffset="399304.4586">21202 12153 0,'35'0'16,"18"0"0,0 0-1,-18 0-15,1-17 0,34 17 16,-52 0-16,-1 17 15</inkml:trace>
  <inkml:trace contextRef="#ctx0" brushRef="#br0" timeOffset="399432.8">21255 12365 0,'0'0'15,"53"18"-15,0-18 0,17-18 16,-34 18-16,-19 0 15,18 0-15</inkml:trace>
  <inkml:trace contextRef="#ctx0" brushRef="#br0" timeOffset="400254.987">22137 12806 0,'0'35'15,"0"-70"-15,0 88 0,17-36 16,-17-34-1,0-19 1,0 19-16,0-54 16,0 36-16,-17-71 15,-1 36-15,1-54 16,-1 54 0,0 17-16,18 0 0,-17-53 15,-1 71-15,18-36 16,0 36-16,-18 0 15,18-1-15,0 19 16,0-1 0,0 0-16,18 1 15,0-1 1,-1 18-16,19 0 0,52 0 16,0 18-1,-18-1-15,36 1 16,-53-18-16,18 0 15,-54 0-15,-17 18 16,-17-1 0,-1 1-16,1 0 0,-1-1 15,0 36-15,18-35 16,0 35-16,18-36 16</inkml:trace>
  <inkml:trace contextRef="#ctx0" brushRef="#br0" timeOffset="400850.5576">22719 12629 0,'18'0'0,"-36"0"0,36-17 16,-1 17-16,-17 17 16,0 19-16,0-19 15,0 36-15,0-35 16,18 35-1,-1-36-15,19-17 16,-1 0-16,-17 0 16,-1-17-16,1-1 0,17-35 15,-17 36-15,-1-36 16,-17 17-16,0 19 16,0-1-16,0 36 15,0 52 1,18-34-16,-18 17 15,18-18-15,-1 0 0,1 18 16,0-18-16,-18-17 16,0 0-1</inkml:trace>
  <inkml:trace contextRef="#ctx0" brushRef="#br0" timeOffset="402719.1368">23566 12471 0,'17'0'31,"36"17"-15,-18-17-16,54 18 16,-54-18-16,0 0 0,0 0 15,36-18 1,-53 18-16,-1 0 15,-17-17-15,0-1 16,0 0 0,-17 1-16,17-1 15</inkml:trace>
  <inkml:trace contextRef="#ctx0" brushRef="#br0" timeOffset="402857.5552">23971 12365 0,'-35'18'15,"17"17"-15,1 0 0,87-123 0,-70 88 0,-106 123 16,54-70-1,16-17-15,1 16 16,35-34-16,-18 0 16,1-18-1,17-18-15</inkml:trace>
  <inkml:trace contextRef="#ctx0" brushRef="#br0" timeOffset="403002.4422">23618 12365 0,'36'18'0,"-72"-36"0,107 71 16,-36-18-16,1 0 0,-1 1 16,18-1-16,17 18 15,-34-36-15,-1 1 16,-35 0-16</inkml:trace>
  <inkml:trace contextRef="#ctx0" brushRef="#br0" timeOffset="403531.8323">24765 12471 0,'0'-18'16,"0"36"-16,0-54 0,0 19 15,0-1-15,-18 1 0,1 17 16,-19 17-16,-16 18 15,16 1 1,19 17-16,-1 0 0,0-18 16,18 18-16,0 0 0,53 17 15,0-35-15,53 1 16,-35-36-16,34-18 16,-69 0-16,17-34 15,-53 34-15</inkml:trace>
  <inkml:trace contextRef="#ctx0" brushRef="#br0" timeOffset="403954.4552">24536 12188 0,'0'0'15,"17"0"-15,-17-17 16,18-1-16,0-17 16,-1 0-16,1 17 15,-18-17-15,18-1 0,-1-16 16,-17 34-16,18 18 15,-18 35 1,17-17 0,1 17-16,0 0 0,17 1 15,-17-19-15,17 1 16,0-18-16,36 18 16,-36-18-16,0-18 15,-17 0-15,-18-17 16,0 17-16,-18 1 0,1-1 15,-1 0-15,0 1 0,1 17 16,-1 0-16</inkml:trace>
  <inkml:trace contextRef="#ctx0" brushRef="#br0" timeOffset="405677.3562">25506 11942 0,'-18'0'16,"1"0"-1,-1 17-15,-35 1 16,35-1-16,-35 19 15,36-1-15,-1 0 16,18 1-16,0-19 0,0 18 16,18 1-1,17-1-15,0 0 16,-17-17-16,17 17 16,-17-35-16,0 18 15</inkml:trace>
  <inkml:trace contextRef="#ctx0" brushRef="#br0" timeOffset="405934.0384">25629 12153 0,'0'0'0,"18"0"15,0 0-15,-1 0 16,36 0-16,-18-17 16,18 17-16,-17-18 15,-19 18-15,1 0 0,0 0 16,-18 18-16,-36-18 15</inkml:trace>
  <inkml:trace contextRef="#ctx0" brushRef="#br0" timeOffset="406183.202">25770 12012 0,'-17'35'16,"17"-17"-16,-18 35 16,18-18-1,0 0-15,0 1 16,0-19-16,0 19 0,53-1 16,-35-35-16,35 18 15,-18-18-15,0-18 16,-17 18-16,-18-18 15</inkml:trace>
  <inkml:trace contextRef="#ctx0" brushRef="#br0" timeOffset="406534.391">26000 11959 0,'0'0'0,"17"18"16,1-18 0,0 17-16,17 1 15,-17-18-15,17 18 0,35-1 16,-34 1-16,17 0 15,-36-1-15,1 1 16,0-18-16,-18 18 0,0-1 16,-18 1-16,18 17 0,-53 0 15,35-17-15,-17 0 16,17-1-16,1 1 0,-1 0 16,0-1-16,18 1 15,-17 0-15</inkml:trace>
  <inkml:trace contextRef="#ctx0" brushRef="#br0" timeOffset="407151.5316">26829 12612 0,'0'0'15,"17"0"-15,19 0 16,-1 0 0,53 0-1,18-18-15,-71 18 0,53 0 16,-70 0-16,0 0 16,-36 0-1,0 0-15</inkml:trace>
  <inkml:trace contextRef="#ctx0" brushRef="#br0" timeOffset="407318.4747">27093 12418 0,'0'0'16,"18"70"-16,-18-17 0,18 0 15,-1 0-15,1-18 0,0 54 16,17-54-1,-18-18-15,1 19 0,0-19 16</inkml:trace>
  <inkml:trace contextRef="#ctx0" brushRef="#br0" timeOffset="408079.7682">28063 12206 0,'-17'0'16,"17"18"-16,-18-1 16,18 36-16,-17 36 15,17-19-15,-18 54 16,18-54-16,0 71 16,18-88-16,17 71 15,-35-71 1,35-18-16,-17 0 0,-1 0 0,1 1 15,17-19 1,-17-17-16,0-17 16</inkml:trace>
  <inkml:trace contextRef="#ctx0" brushRef="#br0" timeOffset="408358.5097">28452 12365 0,'0'35'16,"0"-17"0,17 88-16,-17-53 15,0 70-15,18-70 16,-18 35-1,0-53-15,0 18 16,17-35-16,-17 0 16,0-1-16,0-34 15,18 17-15</inkml:trace>
  <inkml:trace contextRef="#ctx0" brushRef="#br0" timeOffset="408547.0107">28804 12753 0,'53'0'0,"-106"0"0,142 0 16,-54 0-16,18 0 0,-18 0 15,18-18-15,-35 18 16</inkml:trace>
  <inkml:trace contextRef="#ctx0" brushRef="#br0" timeOffset="409124.7022">29369 13141 0,'0'0'15,"-18"-18"-15,18 1 16,0-19-16,0-16 16,-18 16-16,18 1 15,-35-53 1,18 17-16,-19-35 16,19 53-16,-1 1 0,18 16 15,-18-34-15,36 52 16,-18 0-16,18 1 15,17-1 1,-35 1-16,35 17 16,-17 0-16,-1 0 0,19 0 15,-19 0 1,19 0 0,17 17-1,-18 1-15,18-1 16,-18 1-16,0 0 15,-35-1-15,18-17 16,-18 18-16,0 0 16,0-1-1,0 1 1</inkml:trace>
  <inkml:trace contextRef="#ctx0" brushRef="#br0" timeOffset="410037.3874">29774 13000 0,'0'18'16,"0"17"0,0-18-16,0 36 15,18-35 1,0 17-16,-1-17 16,1-18-16,17 0 0,-17-18 15,0 1-15,-1-1 16,1-35-16,-1 35 15,-17-17 1,0 18-16,0 34 31,18 36-31,-18-35 16,18 17-16,-18-17 0,0-1 16,17 1-16,1 0 15</inkml:trace>
  <inkml:trace contextRef="#ctx0" brushRef="#br0" timeOffset="410332.1701">29986 12100 0,'18'36'16,"-1"-19"0,1 36-16,17 0 0,-17 18 15,70 87-15,-53-87 16,36 105-16,-53-105 16,17 70-1,-35-88-15,-35 70 16,17-70-16,-53 35 15,54-52-15,-36 17 16,35-53-16,18 17 16</inkml:trace>
  <inkml:trace contextRef="#ctx0" brushRef="#br0" timeOffset="410850.0478">30568 12788 0,'-17'0'16,"34"0"-16,-17-17 0,35 17 15,-17 0 1,35 17-16,35-17 16,-35 0-16,53-17 15,-71 17-15,1-18 0,-19 0 16,-17 1-16,0-1 15,-17 0-15,-1 18 16,-35-17-16,35 17 16,-17 0-16,35 17 15,-18 19 1,18-19-16,0 1 0,-17 17 16,-1 18-1,18-18-15,-17 1 16,-1-19-16,0 19 0,-17-1 15,17-17-15,1-18 32,34-36-32,-17 1 15</inkml:trace>
  <inkml:trace contextRef="#ctx0" brushRef="#br0" timeOffset="410999.9463">30727 12559 0,'0'0'0,"18"106"16,17-53-16,-17 17 16,52 54-16,-35-71 15,36 17-15,-53-35 16,-1-17-16,-17 0 0</inkml:trace>
  <inkml:trace contextRef="#ctx0" brushRef="#br0" timeOffset="412925.1446">31609 12629 0,'0'-17'0,"-18"-1"15,-35 18-15,36 18 16,-19-18-16,-16 53 15,34-18-15,0 53 16,18-53-16,0 71 16,18-70-16,17-1 15,-17 0-15,35 0 0,35 1 16,-35-19-16,0-17 16,0 0-16,-18 0 0,18-17 15,-18-1 1,-17 0-16,-36 1 15</inkml:trace>
  <inkml:trace contextRef="#ctx0" brushRef="#br0" timeOffset="413418.7729">32173 12047 0,'0'18'15,"-17"-18"-15,-36 53 16,18-35-16,-18 34 15,35-34-15,0 0 16,1-1-16,-1 19 0,18-1 16,18-17-16,-1 35 15,1-18-15,35 0 16,-18-17-16,18 17 16,-35-35-16,-1 18 15,-34-36 1</inkml:trace>
  <inkml:trace contextRef="#ctx0" brushRef="#br0" timeOffset="413662.9211">32314 12312 0,'36'0'0,"17"0"15,0 0 1,-18 0-16,18 0 16,-18 0-16,-17 0 15,-18-18 1,-18 18-16</inkml:trace>
  <inkml:trace contextRef="#ctx0" brushRef="#br0" timeOffset="413965.2241">32491 12065 0,'0'0'15,"0"18"-15,17-1 16,-17 19-16,0 16 16,0-16-16,0-1 15,0 0-15,0 1 0,0 52 16,18-71-16,-18 36 16,18-17-1,17-19-15,-17 1 16,17-18-16,-17 18 15,-1-18-15,1 0 16,-18-18-16,0 0 16</inkml:trace>
  <inkml:trace contextRef="#ctx0" brushRef="#br0" timeOffset="414212.8834">32879 12365 0,'18'0'15,"-36"0"-15,53 0 0,0 0 16,-17 0-16,0 0 15,-1 0-15,1 0 16,0 0-16,-18-18 0,17 18 16</inkml:trace>
  <inkml:trace contextRef="#ctx0" brushRef="#br0" timeOffset="414642.0236">33285 12224 0,'0'17'31,"0"36"-15,17-17-16,-17-19 0,0 19 15,0 16 1,0-16-16,18-1 16,-18-17-16</inkml:trace>
  <inkml:trace contextRef="#ctx0" brushRef="#br0" timeOffset="415053.8452">33390 12136 0,'18'0'32,"0"17"-32,-1-17 15,19 35 1,-19-17-16,19 0 16,-1-18-16,0 17 15,-17 1-15,-1 0 16,-17-1-16,18 19 15,-18-19-15,0 1 16,0 0 0,0-1-16,0 1 15,0-1-15,-18 19 16,1-19 0,17 1-16,-18 0 0,-17 35 15,17-36 1,-35 36-16,36-35 15,-19-1-15</inkml:trace>
  <inkml:trace contextRef="#ctx0" brushRef="#br0" timeOffset="420804.2976">22684 13264 0,'0'0'0,"0"-17"0,0 34 47,0 36-31,0 0-16,17 35 15,-17-35-15,18 0 16,0 0-16,-1 0 0,36 18 16,-18-36-16,36 0 15,-36-35 1,18 0-16,-35-17 15,-1-1-15</inkml:trace>
  <inkml:trace contextRef="#ctx0" brushRef="#br0" timeOffset="421149.022">22454 13388 0,'-17'0'15,"34"0"17,1 0-32,0-35 15,-1 17 1,1-17-16,0 17 15,17-35-15,-18 36 16,1-19-16,0 36 16,17 0-16,-17 18 15,35 35 1,-36-18-16,54 18 16,-36-35-16,36 35 15,-36-36-15</inkml:trace>
  <inkml:trace contextRef="#ctx0" brushRef="#br0" timeOffset="421665.815">23354 13670 0,'0'18'15,"18"-18"1,17 17-16,0-17 16,0 0-16,-17 18 15,17-18-15,-17 0 0,0 18 16</inkml:trace>
  <inkml:trace contextRef="#ctx0" brushRef="#br0" timeOffset="421789.1425">23336 13864 0,'53'0'16,"-35"0"-16,35 0 15,-18 0-15,-17 0 16,-1 0-16</inkml:trace>
  <inkml:trace contextRef="#ctx0" brushRef="#br0" timeOffset="422069.3652">23936 13582 0,'18'53'16,"-18"-35"-1,0 34-15,0 1 0,0 0 16,17 71-16,-17-71 15,0 70-15,0-70 16</inkml:trace>
  <inkml:trace contextRef="#ctx0" brushRef="#br0" timeOffset="424261.8006">19226 12982 0,'36'0'16,"52"0"-1,-18 0-15,19 0 0,-1 0 16,106 0-16,-88 0 16,123 18-16,-106-18 15,107-18 1,-71 1-16,-107 17 16,-16-18-16</inkml:trace>
  <inkml:trace contextRef="#ctx0" brushRef="#br0" timeOffset="425830.8116">24642 13247 0,'0'0'0,"-18"0"15,36 17 32,17-17-31,0 18-16,53-18 16,-17 18-16,105-36 15,-70 18-15,18-18 16,17 18-16,0-17 0,0 17 15,0-18-15,-18 18 16,-17 18-16,-18-18 0,-17 17 16</inkml:trace>
  <inkml:trace contextRef="#ctx0" brushRef="#br0" timeOffset="428929.7533">4815 13811 0,'0'18'0,"0"0"15,36-18 1,-19 0-16,19 0 16,-1 0-16,18 0 0,17 0 15,-34-18 1,-1 18-16,-35 18 15</inkml:trace>
  <inkml:trace contextRef="#ctx0" brushRef="#br0" timeOffset="429034.5316">4921 14023 0,'0'0'0,"18"0"16,17 0-16,0 0 0,1 0 15,17-18-15,-18 18 0,0-17 16</inkml:trace>
  <inkml:trace contextRef="#ctx0" brushRef="#br0" timeOffset="429390.4829">5468 13617 0,'0'-17'15,"0"34"-15,0-17 16,0 18-16,0 17 0,0 53 16,0-35-16,18 0 15,-1 0-15,1 0 0,17 35 16,-35-35-16,36 0 16,-19-18-16</inkml:trace>
  <inkml:trace contextRef="#ctx0" brushRef="#br0" timeOffset="431042.5751">4992 13194 0,'-18'0'31,"18"-18"-15,-17 1-16,-1-1 15,-17 0-15,17 1 16,-17-1 0,-1 0-16,-16 18 15,16 0-15,1 0 0,-18 0 16,-35 18-16,35-18 15,-35 35-15,17-17 16,-35 0-16,36 17 16,-36 0-1,71-17-15,-18 17 0,17 0 16,-52 36-16,53-36 16,-18 36-16,18-36 15,17 18-15,-17-18 0,17 18 16,-17-18-16,17 18 0,-17 53 15,17-53 1,-34 53-16,34-36 16,-17 72-16,17-72 15,0 18-15,1 71 16,-1 17 0,18-87-16,0-1 0,18 88 15,35 1 1,-36-107-16,1 18 0,35 89 15,-36-89 1,36 71-16,-35-106 0,17 17 16,36 18-1,-36-35-15,36 36 16,-36-37-16,53 37 16,-70-54-16,17 18 0,36 35 15,-54-35-15,19-18 16,16 36-1,-16-36-15,-1 0 0,0-17 16,1 17-16,34 18 16,-35-35-16,1-1 0,-1 19 15,18-19-15,35 19 16,-53-19-16,18 1 0,-17-18 16,69 18-1,-52-1-15,-17-17 0,16 0 16,1 0-16,0-17 0,0 17 15,53-18-15,-71 0 16,71-35 0,-53 36-16,35-36 15,-35 18-15,53-36 16,-18 0 0,0-34-16,-52 52 0,17-71 15,-36 54 1,19 17-16,-19-18 0,-17 1 15,18-1-15,-1-105 16,-17 70-16,0 0 0,0 0 16,0 0-16,18-88 15,0 106-15,-18 0 0,17 17 16,19-87 0,-19 87-16,1-105 15,0 87-15,-18-87 16,0 88-16,-18-124 15,-17 106-15,-54-123 16,19 123-16,-89-123 16,71 141-16,0 17 15,0 18-15,-1 18 16,1 35-16,-18 0 0,-70 0 16,88 18-16,17-1 15,-17 1-15,17 17 0,-52 18 16,70-18-16</inkml:trace>
  <inkml:trace contextRef="#ctx0" brushRef="#br0" timeOffset="436531.8941">6844 14323 0,'-18'0'16,"1"17"-16,17-34 16,-18-1-1,18-17-15,0 0 16,0-1-16,0 1 0,0-18 15,0 0-15,0 0 0,0-17 16,-35-54-16,17 54 16,-35-36-16,36 71 15,-19-36-15,19 36 16,17-1 0,0 19-16,35-1 15,-17 1-15,34 17 16,-16 0-16,34 17 15,-34 1-15,16 17 16,-16-17-16,-19 17 16,1-17-16,0-1 0,-1 1 15,-17 0-15,18-1 16,-18 1-16,0 0 16,0-1-1</inkml:trace>
  <inkml:trace contextRef="#ctx0" brushRef="#br0" timeOffset="436887.3399">7108 14129 0,'0'0'16,"0"35"-16,0-17 0,0-1 15,0 1-15,18 0 0,0-1 16,17-17-16,0 0 16,-17 0-16,0-17 15,-1-1-15,1 0 0,-18-17 16,0 17-1,0 1-15,0 34 32,0 19-17,0-19-15,35 19 16,-17-19-16,17-17 16,-17 0-16</inkml:trace>
  <inkml:trace contextRef="#ctx0" brushRef="#br0" timeOffset="437048.2671">7444 13882 0,'0'0'0,"17"0"16,1 17-1,0-17-15,-1 0 0,1 18 16,-1-18-16,-17 18 15</inkml:trace>
  <inkml:trace contextRef="#ctx0" brushRef="#br0" timeOffset="437148.5337">7461 14023 0,'0'0'0,"18"0"0,0 0 16,34 0-16,-34 0 15,17-18-15</inkml:trace>
  <inkml:trace contextRef="#ctx0" brushRef="#br0" timeOffset="437476.4061">7832 13811 0,'-18'0'16,"36"0"-16,-54 0 0,19 18 15,-1 0-15,18 52 16,0-35-16,35 54 16,-17-54-16,17-18 0,1 1 15,52 0 1,-53-18-16,53-36 16,-52 1-16,-1-18 15,-18 18-15,-34-53 16,-1 53-16,1-1 15,-19 1-15,1 0 0,-71-18 16,71 35-16,-36 18 16,54 18-16,-1 35 15</inkml:trace>
  <inkml:trace contextRef="#ctx0" brushRef="#br0" timeOffset="438110.3701">8978 14358 0,'0'0'0,"18"0"16,-18-35 0,17 0-16,-17-54 15,0 54-15,-17-18 16,-1-53-16,-35 0 16,36 36-16,-36-36 15,17 36-15,1-19 16,35 54-16,0 0 15,18 35-15,35 0 16,-18 17 0,36 1-16,-36 0 15,18 17-15,0-17 16,-36-1-16,19-17 16,-19 18-16,1-18 15,-18 18 1,0-1-16,0 18 15,0-17-15,0 17 16,0-17-16,0 17 16,18-35-1,-1 18-15</inkml:trace>
  <inkml:trace contextRef="#ctx0" brushRef="#br0" timeOffset="438288.3436">9313 13811 0,'0'0'16,"18"0"-16,0 0 16,-1 0-16,1 0 0,35 18 15,-36-18 1</inkml:trace>
  <inkml:trace contextRef="#ctx0" brushRef="#br0" timeOffset="438388.1074">9331 13970 0,'0'18'16,"18"-18"-16,17 0 16,0-18-16,-17 18 15</inkml:trace>
  <inkml:trace contextRef="#ctx0" brushRef="#br0" timeOffset="439361.7172">9225 14305 0,'-17'0'0,"-1"0"16,0 0 15,18 18-16,18-18 1,-18 17-16,18 19 16,-1-19-1,-17 1-15,18-18 16,-1 0 0,1-35-1,-18 17-15,18 0 16,-18 1-16,17 17 15,-17-18-15,18 36 16,0-1 0,-1-17-16,1 18 15,0-18-15,-1 0 16,1 0-16</inkml:trace>
  <inkml:trace contextRef="#ctx0" brushRef="#br0" timeOffset="440135.3771">9754 13811 0,'0'0'0,"-17"0"15,17 18 1,0-36 62,-18 18-62,0 0 15,18-17 94,18 17-94,-36 17 47,18 1-78,0 0 16,0 34-16,-17-16 0,17 70 16,17-54-16,1 54 15,0-70-15,17-1 16,0-17-16,1-18 16,52 0-16,-53-18 15,53-53-15,-35 18 16,0-35-16,-35 35 15,-18 18-15,0-18 16,-18 18-16,-17 0 16,-18-1-16,18 1 0,-71 17 15,53 18-15,-18 18 16,36 0-16,17 52 16,18-52-16</inkml:trace>
  <inkml:trace contextRef="#ctx0" brushRef="#br0" timeOffset="440852.8494">10601 14305 0,'18'0'0,"-1"-17"15,1 17-15</inkml:trace>
  <inkml:trace contextRef="#ctx0" brushRef="#br0" timeOffset="441342.1726">10707 14393 0,'0'0'15,"-18"18"-15,18-36 32,0-17-17,0 17-15,-17-52 16,17 17-16,-36-35 16,36 35-16,-17 0 15,-1 0-15,18 0 0,0 0 16,0-35-16,0 35 15,18 35-15,17-34 16,0 16 0,-17 19-16,35-1 15,-36 18-15,19 0 0,-1-18 16,-17 18-16,17 0 16,-18 0-16,1 18 15,0 17-15,-18-17 16,17 52-1,1-52-15,0 35 16,-1-35-16,19 17 16,-36-17-16,0-1 15</inkml:trace>
  <inkml:trace contextRef="#ctx0" brushRef="#br0" timeOffset="441659.2466">10866 14411 0,'0'0'16,"17"18"-16,1-1 0,17 1 15,-17 0-15,17-18 16,-17 0-16,-1 0 15,-17-18-15,0 0 16,0-17-16,-17 17 16,17 1-1,17 34 1,19 19 0,-1-1-1,-17-35-15,-1 18 0,18-18 16</inkml:trace>
  <inkml:trace contextRef="#ctx0" brushRef="#br0" timeOffset="441843.2009">11289 14041 0,'18'0'15,"-36"0"-15,53 0 0,0 0 16,-17 0-16,0 0 16,-1 0-16,-17 17 15</inkml:trace>
  <inkml:trace contextRef="#ctx0" brushRef="#br0" timeOffset="441959.0075">11412 14199 0,'36'0'16,"-72"0"-16,89-17 0,-35 17 0,0 0 0</inkml:trace>
  <inkml:trace contextRef="#ctx0" brushRef="#br0" timeOffset="442593.0454">11836 13935 0,'0'0'15,"-18"0"-15,18 17 0,-35 36 16,17-17-16,18 16 16,0-16-16,0 17 0,0-18 15,18 0-15,-1 1 0,19-19 16,17-17-16,-18 0 16,35-35-16,-52 0 15,17 17-15,-35-35 16,18 18-16,-18-1 15,0 1-15,-18 18 0,-35-36 16,18 17-16,0 19 16,17-1-16,-17 18 0,0 0 15</inkml:trace>
  <inkml:trace contextRef="#ctx0" brushRef="#br0" timeOffset="447881.8131">22190 13123 0,'0'-17'62,"-18"17"-62,18 17 16,18-17 15,17 0-15,-17 0-16,35 0 15,-18-17-15,0 17 0,71 0 16,-53 0-16,53 0 16,-53 0-16,17 0 15,-35 17-15,1-17 16</inkml:trace>
  <inkml:trace contextRef="#ctx0" brushRef="#br0" timeOffset="449095.5385">28099 13406 0,'0'-18'16,"17"18"0,-17 18 46,18-1-46,-18 1-16,35 17 15,-35-17-15,18-1 16,0 1-16,-1 0 0,19 17 16,-1-17-16,18-1 15,0-17 1,35 0-16,-53 0 15,71-17-15,-71 17 16,53-18-16,-35 0 16,53 1-16,-71-1 15,54 18 1,-36 0-16,-1 35 16,-16-17-16,-19 17 15,1-35-15,-18 18 0,0 0 16,0-1-1,0-34 1,53-1 0,-18 18-16,0 0 0,54-18 15,-54 18-15,53 0 16,-35 18-16,35 0 16,-35-1-1,0 1-15,53-1 16,-36 1-16,-17-18 15,0-18-15,18 18 0,-18-17 0,-18-1 16,18-17 0,-53 17-16,0 1 0,-18 17 0</inkml:trace>
  <inkml:trace contextRef="#ctx0" brushRef="#br0" timeOffset="449371.7727">29404 14023 0,'18'35'16,"-1"0"-16,1 1 0,0 17 0,17 35 15,-17-35 1,-1 35-16</inkml:trace>
  <inkml:trace contextRef="#ctx0" brushRef="#br0" timeOffset="451284.6914">19138 13088 0,'0'0'0,"0"-18"0,18 18 31,35 0-15,0 0-16,0 0 16,88 0-16,-53 0 15,-18 0-15,36 0 16,0 0-16,106 0 15,-89-17-15,107 17 16,-125 0-16,1 0 16,-35 0-16,17 0 0,-35 0 15,0 0-15,-18 0 0,0 0 16,-35-18 0,-17 18-16,-19 0 15,1 0-15,-53 0 16,-18 0-1,36 0-15,17 0 0,-88 0 16,-18 0 0,88 0-16,-17 0 0,0 0 15,-89 0 1,89 0-16,0 0 0,-71 18 16,106-18-16,-35 17 15,71 1-15,52 0 16,88-18-1,-34 0-15,-1 0 16,18 0-16,-18-18 0,18 18 16,-1 0-16,1-18 0,106 18 15,-106 0 1,0-17-16,-36 17 16,-35 0-16,1 0 0,-54 0 15,-17 17-15,0-17 0,-18 18 16</inkml:trace>
  <inkml:trace contextRef="#ctx0" brushRef="#br0" timeOffset="452636.1305">31574 13547 0,'-18'0'15,"36"0"-15,-54 0 0,54 0 31,0 0-15,17 0-16,35 17 16,-17 1-16,18-18 15,-1 0-15,19 18 0,-1-18 16,124 0-16,17 17 16,-106-17-1,107 18-15,-107-18 16,71 18-16,-106-18 15,71 17-15,-88-17 16,17 18-16,-53-18 16,0 0-16,-17 17 15,-36-17 1,-35 0-16,18 0 16,-35 0-16,34 0 15,1-17-15,-18 17 0,0 0 16,0 0-16,-17-18 0,-1 18 15,1-17-15,-19 17 16,-87-18-16,88 0 16,-106 1-1,106 17-15,-89-36 0,89 36 16,-71-17-16,89-1 16,-18 18-1,35 0-15,-18-18 0,36 18 0,0 0 16,-1 0-16,36 18 15,18 0 17,0-18-17,-1 0-15,1 0 16,-1 0-16,19 0 0,52 0 16,-35 0-16,17 0 0,107 0 15,-89 17-15,159 1 16,-124-18-1,160 35-15,-142-17 16,141 0-16,-141-1 16,71-17-16,-159 18 15,-18-18 1,-70 17-16,-36-17 16,1 0-16</inkml:trace>
  <inkml:trace contextRef="#ctx0" brushRef="#br0" timeOffset="464309.1118">12771 14305 0,'17'0'31,"18"18"-15,-17-18-1,17-18-15</inkml:trace>
  <inkml:trace contextRef="#ctx0" brushRef="#br0" timeOffset="464526.6906">13176 14340 0,'0'0'16,"18"0"-16,0-17 0,17 17 15,-18 0-15,1-18 16,0 18 0,-1 0-16,1 0 0,0 0 15,-1 0-15</inkml:trace>
  <inkml:trace contextRef="#ctx0" brushRef="#br0" timeOffset="464665.56">13600 14323 0,'53'-18'16,"-106"36"-16,141-36 0,-71 18 0,1 0 16,0 0-16,-1 0 15,1 0-15,0 0 16</inkml:trace>
  <inkml:trace contextRef="#ctx0" brushRef="#br0" timeOffset="464794.1217">14005 14358 0,'36'18'16,"-72"-36"-16,89 36 15,-35-18-15,17 0 16,-17 0-16,-1-18 0</inkml:trace>
  <inkml:trace contextRef="#ctx0" brushRef="#br0" timeOffset="464904.4147">14340 14376 0,'0'0'15,"18"17"-15,-18 1 0</inkml:trace>
  <inkml:trace contextRef="#ctx0" brushRef="#br0" timeOffset="465399.2692">15081 14658 0,'0'0'16,"18"0"-16,0 0 0,-1 0 0,1-18 15</inkml:trace>
  <inkml:trace contextRef="#ctx0" brushRef="#br0" timeOffset="465889.0726">14993 14270 0,'0'0'16,"18"-35"-16,-1 17 0,1-17 15,-18 17 1,0-17-16,0 17 16,0 0-16,0 36 31,0 35-15,0-18-16,0 18 15,0 18-15,0-18 0,0 88 16,0-88-16,0 0 0,0 0 15,18 35-15,-18-71 16,17 36-16,-17-35 16,0 0-1,-17-18 1,17-18 0,-18 18-16,0-18 0</inkml:trace>
  <inkml:trace contextRef="#ctx0" brushRef="#br0" timeOffset="466105.6466">14887 14605 0,'0'0'16,"18"71"-16,-18-36 16,18 0-16,-1 18 0,18 0 15,-17-18-15,53 1 16,-36-36-16,0 0 15,0 0-15,1-18 0,-19 0 16,36-17 0,-35 17-16,-18-17 0,18 17 15,-18 1 1</inkml:trace>
  <inkml:trace contextRef="#ctx0" brushRef="#br0" timeOffset="468480.4436">19279 13141 0,'0'0'15,"-17"-18"-15,34 1 47,1 17-31,0 0 0,-1 0-16,36 0 15,-18 0-15,54 0 16,-36 0-16,88 0 15,-71 0 1,89-18-16,-71 18 16,71 0-16,-89 0 15,72 18 1,-54-18-16,53 17 0,-71-17 16,54-17-1,-71-1-15,53 0 16,-71 1-16,-17 17 15,-18-18-15,-18 18 16,0 0-16,1 0 16,-1 0-16,-17 0 15,17 0-15,-35 0 16,36 0-16,-19 0 16,1 0-16,0 0 0,-18 0 15,18 0-15,-71 0 16,53 18-16,-53-18 15,35 17-15,-34-17 16,34 0-16,18 0 16,0-17-16,0 17 0,18-18 15,0 18-15,-1-17 0,19 17 16,34 0 0,54 0-1,-18 0 1,70 0-16,-52 0 15,88 0-15,-89 0 16,-17 0-16,0 0 0,18 0 16,-54 0-1,1-18-15</inkml:trace>
  <inkml:trace contextRef="#ctx0" brushRef="#br0" timeOffset="469870.6598">31538 13564 0,'-17'0'15,"34"0"17,36 0-17,-17 0-15,16 0 16,1 18-16,0-18 16,18 0-16,17 0 0,106 0 15,-70 18-15,87-18 16,-105 0-16,123 17 15,-105-17-15,-1 0 16,1 18-16,-18-18 16,52 0-16,-87 0 15,-36 0-15,18 0 16,-35 0-16,-36 0 16,0 18-1,1-18-15,-1 0 16,-17 0-1,-18 0-15,18 0 16,-53 0-16,35 0 16,-53 0-16,35 0 15,-52-18-15,35 18 16,-89 0 0,89-18-16,0 18 0,-106-17 15,88 17-15,-88-18 16,106 18-16,-71-18 15,106 18-15,-35 0 16,53 0 0,17 0-16,36 0 15,34 0 1,1 0-16,71 0 16,-71 0-16,88 18 15,-71-18-15,19 0 16,87 18-16,-88-18 15,142 0-15,-89 17 16,123-17-16,-140 18 16,105 0-16,-158-18 15,-19 0-15,-34 17 16,0-17-16,-36 18 16</inkml:trace>
  <inkml:trace contextRef="#ctx0" brushRef="#br0" timeOffset="486582.4848">3810 4057 0,'18'18'62,"-1"-1"-62,-17 1 16,18 17 0,-18 0-16,18 36 15,-18-36-15,0 71 16,0-35-16,0-18 15,17 17-15,-17-17 0,0 18 16,18 87-16,-18-87 16,17 88-1,-17-71-15,18 88 16,-18-88-16,0 18 0,18 0 16,-18 0-16,0 123 15,17-105-15,-17 140 16,-17-123-16,-1 159 15,18-159-15,-18 159 16,18-141-16,0-18 16,-17 18-16,17 0 0,0 140 15,0-157-15,0 140 16,0-141-16,0-18 16,0 1-16,-18-1 0,18 107 15,0-125 1,0 54-16,0-88 15,-17-1-15,17-17 0,0-17 16,-18 16-16</inkml:trace>
  <inkml:trace contextRef="#ctx0" brushRef="#br0" timeOffset="487893.8063">3810 3951 0,'18'0'32,"-1"0"-17,1 18-15,0-18 16,-1 0-16,36 0 15,18 0 1,-18 17 0,-18-17-16,18 0 15,-18 18-15,0-18 16,54 0 0,-37-18-16,37 18 0,-36 0 15,52 0-15,-52 0 16,0 0-16,18 0 0,52 18 15,-35-18 1,-17 0-16,88 0 16,17 0-1,-70 0-15,88 18 0,-106-18 16,18 0-16,106 17 16,-106-17-16,105 18 15,-105-18-15,123 0 16,-105 18-16,87-18 15,-87 0-15,88 0 16,-107 17-16,19-17 16,105 0-16,-123 0 15,0 0 1,0 0-16,0 18 0,-1-18 16,-16 0-16,105 0 0,-89 0 15,89 0-15,-88 0 16,106 0-1,-124 0-15,18 0 0,-18 0 16,89-18-16,-89 18 16,88-17-16,-88 17 15,89-18-15,-89 0 16,0 18-16,0-17 0,71-1 16,-71 18-16,-17 0 15,17 0-15,-17 0 16,-1 0-16,71 0 15,-88 0-15,71-18 16,-89 18-16,18 0 16,17-17-16,-34 17 15,17-18-15,-36 18 16,19-18-16,-36 36 31</inkml:trace>
  <inkml:trace contextRef="#ctx0" brushRef="#br0" timeOffset="488690.0468">11712 3986 0,'0'-17'0,"0"34"32,0 1-17,0 0-15,0 17 16,0 0-16,0 36 15,0-36-15,-17 71 16,17-53 0,0 0-16,-18 53 15,18-54-15,-18 72 16,18-71-16,0 88 16,0-70-16,-17 87 15,17-87-15,0 88 16,0-71-16,0 88 15,0-88-15,0 1 16,0-1-16,-18 0 0,18 88 16,0-87-16,-18 87 15,18-88-15,0 89 16,0-89-16,-17 0 16,17 88-1,0-88-15,-18 89 16,18-89-16,0 0 0,0 106 15,-18-17 1,18-89-16,0 0 16,0 106-16,0 53 15,0-88 1,36 0 0,-1-36-1,-17-52-15,-1 34 16,-17-52-16,0 0 0,0 35 15,0-52-15,-17 17 16</inkml:trace>
  <inkml:trace contextRef="#ctx0" brushRef="#br0" timeOffset="489978.8641">3828 9895 0,'17'18'0,"1"-18"16,17 0-1,-17 0-15,52 0 16,-34 0-16,-1 0 0,71-18 15,-53 18-15,53 0 16,-36 0-16,-17 0 16,88 0-16,-70 0 15,70 0 1,-71 0-16,71 0 16,-70-17-16,0 17 0,-1 0 15,54 0-15,-54-18 16,54 1-16,-54 17 15,1 0-15,-1-18 16,1 18-16,-1-18 0,1 18 16,70-17-16,-70 17 15,52 0-15,-52 0 16,87 0-16,-69 0 16,105 0-16,-89 0 15,1 0-15,0 17 0,123-17 16,-105 0-1,123 0-15,-124 0 16,142 18-16,-142-18 16,142 0-16,-124 0 15,141 0 1,-141-18-16,1 18 0,-1 0 16,123 0-16,-140 0 15,140 18-15,-140-18 16,123 0-16,-141 18 15,105-1 1,-105-17-16,0 0 0,88 18 16,-106-1-16,88-17 15,-87 0-15,52 18 16,-88-18-16,17 18 16,-34-18-16,16 0 0,1 0 15,-17 17 1,-19-17-16,1 0 15,-36 0 1,1 0 0,-1 0-16,-17 18 15</inkml:trace>
  <inkml:trace contextRef="#ctx0" brushRef="#br0" timeOffset="490413.3116">11624 9243 0,'0'0'0,"0"17"16,0 19 0,0-1-16,18 53 15,-18-35-15,17 71 16,-17-72 0,18 1-16,-18 0 0,0 36 15,0-54-15,0 0 16,0-17-16</inkml:trace>
  <inkml:trace contextRef="#ctx0" brushRef="#br0" timeOffset="505845.2256">741 4780 0,'-71'0'0,"142"0"0,-177 18 15,35 17 1,36 0-16,0 18 0,17 35 16,36 1-1,0-36-15,52 35 16,-35-53-16,71 18 15,-53-35-15,0-18 16,0 0-16,35-18 16,-70 0-16,17-17 15</inkml:trace>
  <inkml:trace contextRef="#ctx0" brushRef="#br0" timeOffset="506325.5292">1111 4374 0,'0'0'15,"-17"0"1,-1 18-16,0 0 16,-17 17-16,17 0 15,-17 18 1,35-35-16,18 35 16,-18-36-16,53 36 15,-36-35-15,1 0 0,17-18 16,-17 17-16,0-17 0,17 18 15,-18-18-15,-17 18 16</inkml:trace>
  <inkml:trace contextRef="#ctx0" brushRef="#br0" timeOffset="506563.6627">1235 4551 0,'17'0'16,"1"0"0,0 0-16,35-18 15,-36 18-15,1-17 16,-1 17-16,1 0 15</inkml:trace>
  <inkml:trace contextRef="#ctx0" brushRef="#br0" timeOffset="506813.8273">1323 4357 0,'0'0'0,"-18"17"32,18 54-17,0-36-15,0 53 16,18-52-16,-18-1 0,0 0 16,18 1-16,-1-19 0,1 1 15,17 0-15,-17-18 16,35 0-1,-36-18-15,1 0 16,-18 1-16</inkml:trace>
  <inkml:trace contextRef="#ctx0" brushRef="#br0" timeOffset="507019.3726">1535 4568 0,'17'0'16,"1"0"-16,0 0 0,17 0 15,-18 0 1,19 0-16,-19 0 16</inkml:trace>
  <inkml:trace contextRef="#ctx0" brushRef="#br0" timeOffset="507493.1324">1870 4410 0,'0'17'31,"0"1"-16,0 0-15,0-1 0,0 36 16,0-35-16,0-1 0,17 36 16,-17-35-1,0 17-15,0-17 16</inkml:trace>
  <inkml:trace contextRef="#ctx0" brushRef="#br0" timeOffset="507859.3536">1940 4322 0,'-17'0'0,"34"17"31,1 1-15,17-1-16,-17 1 0,52 17 15,1 18 1,-53-35-16,52 17 16,-52-17-16,-18-1 15,17 1-15,-17 0 0,-17-1 16,-1 1-1,-17-18-15,0 18 0,-1-1 16,-17 19-16,36-19 16,-19 19-16,36-19 15,0 1 1</inkml:trace>
  <inkml:trace contextRef="#ctx0" brushRef="#br0" timeOffset="513387.1981">318 6033 0,'17'0'31,"-17"17"-31,53-17 16,0 18-1,-18-18-15,-17 0 0,52 17 16,-52-17-16,0 0 16,-1 0-16</inkml:trace>
  <inkml:trace contextRef="#ctx0" brushRef="#br0" timeOffset="513510.0238">406 6244 0,'35'0'15,"-70"0"-15,105 18 0,1-18 16,-36-18-16,36 18 16,-36 0-16</inkml:trace>
  <inkml:trace contextRef="#ctx0" brushRef="#br0" timeOffset="514070.7609">1129 6138 0,'0'-17'16,"0"34"-16,0-52 0,-18 35 15,1-18-15,-1 18 0,-17 0 16,-1 18-16,19 0 0,-36 52 16,18-34-16,17 69 15,18-69-15,35 34 16,1-52 0,16 17-16,-16-35 15,34 0-15,-34-35 16,-1 0-16,-18-1 15,-17-34-15,-17 52 16,-18-52 0,17 52-16,0 0 15,18 36 1,18 52 0,0-34-16,34 34 15,-34-52-15,17 17 16,-17-17-16,0-1 0,17 19 15</inkml:trace>
  <inkml:trace contextRef="#ctx0" brushRef="#br0" timeOffset="514456.2853">1446 5733 0,'-17'0'15,"-1"35"1,0-17-16,-17 17 16,0-18-16,35 1 15,-18 0-15,18-1 16,0 19-16,18-19 16,0 19-16,-1-19 15,18 19-15,-17-36 16,17 35-16,-17-35 15,17 17 1,-17-17-16</inkml:trace>
  <inkml:trace contextRef="#ctx0" brushRef="#br0" timeOffset="514738.5355">1535 5874 0,'17'0'31,"1"0"-16,0 0 1,-1 0-16,1 0 0,17 0 16,-17 17-16,-1-17 15</inkml:trace>
  <inkml:trace contextRef="#ctx0" brushRef="#br0" timeOffset="514988.1997">1623 5662 0,'0'35'0,"0"-17"16,0 35-16,0-18 15,0 0-15,0 1 0,0 34 16,17-52-16,1 17 15,-18-17 1,18 17-16,-1-35 16,1 0-16,0 0 15,-1 0-15</inkml:trace>
  <inkml:trace contextRef="#ctx0" brushRef="#br0" timeOffset="515306.8995">1870 5891 0,'17'0'31,"1"0"-15,0 0-16,-1 0 0,19 0 15,-19 0-15,1 0 16,-1 0-1</inkml:trace>
  <inkml:trace contextRef="#ctx0" brushRef="#br0" timeOffset="515610.9317">2117 5768 0,'0'18'15,"0"17"1,17-18-16,-17 19 15,0-1-15,0 0 16,0-17-16,0 0 16,0-1-1,18-17-15</inkml:trace>
  <inkml:trace contextRef="#ctx0" brushRef="#br0" timeOffset="515972.3929">2223 5662 0,'-18'0'16,"18"18"-1,18-18 1,17 35-16,0-17 16,-17-18-16,-1 17 15,1 1-15,0 0 0,-1-1 16,1 1-16,0-1 0,-18 1 16,17 0-16,-17-1 0,0 1 15,0 17-15,0 1 16,-35-1-1,17-17-15,18-1 16,-35 1-16,0 17 0,17-17 16,0-1-16,1 1 0,-1 0 15</inkml:trace>
  <inkml:trace contextRef="#ctx0" brushRef="#br0" timeOffset="517039.9032">3087 4957 0,'-18'0'31,"18"17"63,18-17-79,-1 0-15,19 18 16,-1-18-16,53 17 16,-35-17-16,88 0 15,-53 0-15,18 0 16,-18 0-16,1 0 0,69-17 16,-105 17-16,53 17 15,-71-17-15,1 0 16</inkml:trace>
  <inkml:trace contextRef="#ctx0" brushRef="#br0" timeOffset="523742.9777">7761 9578 0,'0'-18'15,"0"36"1,0 0 0,0-1-16,18 18 0,-18 71 15,17-53-15,-17 88 16,0-70-16,0 17 15,0-17-15,0-1 0,0 1 16,36 17-16,-36-53 16,17 18-1,-17-35-15,0-1 16</inkml:trace>
  <inkml:trace contextRef="#ctx0" brushRef="#br0" timeOffset="524175.6286">7285 10989 0,'0'-18'0,"18"18"16,17 36 0,35 34-1,-34-34-15,52 52 0,-53-53 16,0 0-16,54 36 16,-54-54-16,-18 1 15,1 0-15,0-1 0,-18 1 16,-18-18-16</inkml:trace>
  <inkml:trace contextRef="#ctx0" brushRef="#br0" timeOffset="524397.7176">7726 11024 0,'0'0'15,"-18"18"-15,1-18 0,-1 35 16,-35 18-16,18-18 16,17 18-16,-17-17 0,0-1 15,-1 0-15,1 0 0,-18 18 16,35-35 0,18 0-16</inkml:trace>
  <inkml:trace contextRef="#ctx0" brushRef="#br0" timeOffset="524758.9846">8184 10689 0,'-17'0'15,"-1"0"1,1 18 0,-36-1-16,35 19 15,-17 17-15,17-36 16,18 36-16,0-35 15,35 35 1,1-36-16,-19 1 0,19 0 16,-19-1-16,18-17 0,1 18 15,-19 0-15,1-18 16,-18 17-16,0-34 16</inkml:trace>
  <inkml:trace contextRef="#ctx0" brushRef="#br0" timeOffset="524965.5348">8308 10901 0,'18'0'16,"-1"0"-1,36 0-15,-35 0 16,52-18-16,-52 18 15,17-17 1,-17 17-16,-18-18 16,-18 18-1</inkml:trace>
  <inkml:trace contextRef="#ctx0" brushRef="#br0" timeOffset="525209.6827">8467 10689 0,'0'18'16,"0"35"-1,0-18-15,0 18 16,0-18 0,0 36-16,17-54 15,1 19-15,0-19 16,17-17-1,0 0-15,-17 0 0,17 0 16,-17-17-16,-1-1 16</inkml:trace>
  <inkml:trace contextRef="#ctx0" brushRef="#br0" timeOffset="525705.5481">8767 10636 0,'0'0'15,"0"18"1,35 0-1,-18-18-15,36 17 16,-17-17-16,-1 18 16,35-18-1,-34 35-15,-19-35 16,1 18-16,-18 17 16,-18 18-1,1-35-15,-1-1 0,-17 18 16,17-35-16,-17 18 15,17 0-15</inkml:trace>
  <inkml:trace contextRef="#ctx0" brushRef="#br0" timeOffset="529476.5126">4128 5080 0,'17'0'16,"-17"-18"-16,18 18 15,-18-17 1,17 17-16,1 0 15,0 0-15,17-18 16,-17 18 0,17-18-16,-17 18 15,-1-17 1,1 17 62,-1 0-62,1 0-1,0 0 1,-1 0 0,1 0-16,0 0 15,-1 0-15,1 0 0,0 17 16,-1-17-16,18 0 15,-17 0-15,17 0 16,1 0-16,-1 0 16,-17 0-16,17 0 15,-17 0-15,-1 0 0,18 18 16,-17-18-16,17 0 16,-17 18-16,0-18 15,-1 0 1,1 0-16,0 17 15,17-17 1,-18 0-16,1 0 0,0 18 16,-1-18-16,1 0 15,17 0 1,-35 18-16,18-18 16,0 0-16,-1 0 15,1 0 16,-18 17-31,17-17 16,1 18-16,0 0 16,-1-1-1,1 1-15,0-18 16,-18 17-16,17 1 16,-17 0-1,18 35 1,0-18-16,-18 18 15,17-35-15,1 34 16,0-34 0,-1 17-16,-17-17 0,18 17 15,-18-17-15,35 52 16,-35-52-16,18 35 16,-1-18-16,-17 18 15,18-18-15,-18 36 16,0-36-16,18 36 15,-18-36-15,0 53 16,0-35-16,17 18 16,-17-18-16,18 35 15,0-35-15,17 70 16,-18-70-16,19 88 16,-36-70-1,35 52-15,-35-70 16,18 53-16,-18-53 15,17-18-15,-17 1 16,18 34-16,0-52 16,-18 17-16,0-17 0,17-1 15,-17 1-15</inkml:trace>
  <inkml:trace contextRef="#ctx0" brushRef="#br0" timeOffset="530903.9621">5856 7320 0,'0'-17'0,"0"-1"16,0 0 0,-18 18 15,18 18 0,18-18-15,-18 18-1,18-1 1,-18 1 0,17 17-16,-17-17 15,0 17-15,0-17 16,0 17-16,0-17 16,0-1-16,18 36 15,-18-35-15,18 17 16,-18 0-16,17 18 15,-17-18-15,18 36 16,-18-53-16,18 35 16,-18-18-16,35 18 15,-35-18-15,35 18 16,-17-18 0,-1 18-16,1-18 15,0 18-15,-1-17 16,-17-19-16,18 19 0,0-19 15,-1 18-15,1-17 0,-18 17 16,35 1 0,-17-19-16,-1 36 15,1-35-15,0 0 16,-18-1-16,17 1 0,1 17 16,0-17-16,35-1 15,-36 1-15,18 0 16,-17-18-16,17 35 15,-17-35-15,17 35 16,-17-35-16,35 35 16,-35-35-16,17 18 15,-18 0-15,36-1 16,-35 1 0,17 0-16,1-1 15,-1 19-15,0-36 16,0 17-16,-17 1 15,17-1 1,-17-17-16,17 18 16,0 0-16,18-18 15,-35 17-15,53-17 16,-54 18-16,19-18 16,-19 0-16,1 18 0,17-18 15,-17 0-15,17 17 16,-17-17-16,-1 0 15,1 0-15,17-17 16,-17 17 0,17 0-1,-17 0-15,-1 0 16,1 0-16,0 0 16</inkml:trace>
  <inkml:trace contextRef="#ctx0" brushRef="#br0" timeOffset="531884.3892">7444 9172 0,'17'0'0,"1"0"15,-18-17-15,18 17 16,-1 0-16,1 0 15,-1 0 1,1 0 0,0-18-1,-1 18-15,1-35 16,0 35-16,17-36 16,-35 19-1,18-19-15,-1 19 0,18-36 16,-17 18-16,-18-1 15,18 1-15,-18 0 0,17-36 16,-17 36-16,0-36 16,0 54-16,0-1 15,-17 18 1,-1 18 0,18-1-16</inkml:trace>
  <inkml:trace contextRef="#ctx0" brushRef="#br0" timeOffset="532602.2838">7779 9596 0,'0'17'15,"-18"-17"-15,18-17 47,18-1-31,-18 0 0,0 1-16,0-1 15,0 0-15,0 1 16,0-19-1,0 19-15,0-1 16,0-17-16,0 17 0,17 1 0,-17-19 16,0 1-1,0 17-15,0-34 16,18 16-16,-18 19 16,0-19-16,0 19 15,0-1-15,-18 0 16,18-17-1,0 17-15,0-17 16,0 18-16,0-1 16,0-17-16,0 17 15,0-17-15,0 17 0,0-35 16,18 36 0,-18-1-16,0 0 15,18-17-15,-18 17 16,0 1-16,0-1 0,0-35 15,0 36 1,-18-1 0,18 0-16,-18 18 15</inkml:trace>
  <inkml:trace contextRef="#ctx0" brushRef="#br0" timeOffset="534185.8634">7779 8643 0</inkml:trace>
  <inkml:trace contextRef="#ctx0" brushRef="#br0" timeOffset="534252.0404">7779 8643 0,'17'18'47</inkml:trace>
  <inkml:trace contextRef="#ctx0" brushRef="#br0" timeOffset="534582.4181">7814 8678 0,'-18'0'0,"36"-17"0,-18 34 16,0-17 15,0 18-15,0-36-1,0 1 1,18-1-1,-18-17-15,0 17 16,0-17-16,0-18 16,0 18-16,0-18 15,0 17-15,17 1 16,-17 18-16,18-19 16,-18 19-16,-18 17 31,1 17 0,17 1-31,-18-18 16</inkml:trace>
  <inkml:trace contextRef="#ctx0" brushRef="#br0" timeOffset="534919.8148">7549 8484 0,'18'-17'31,"17"-19"-15,-17 19-16,0-1 0,-1 0 15,1 1-15,-18-1 0,35-17 16,-17 17-16,17-17 15,-17 17 1,-1 18-16,1 0 16,0 18-16,-1 0 15,1 17-15,0 0 0,17 53 16,0-70 0,-17 17-16,35 18 15,-36-53-15,1 18 16,0 0-16</inkml:trace>
  <inkml:trace contextRef="#ctx0" brushRef="#br0" timeOffset="537739.6287">7020 7479 0,'-17'-35'15,"17"52"17,17 54-17,1-36-15,0 89 16,-18-54-16,17 36 15,-17-71-15,0 53 16,0-70-16,18 0 16,-18-1-16,17 1 0,1-18 15,0 0-15</inkml:trace>
  <inkml:trace contextRef="#ctx0" brushRef="#br0" timeOffset="538473.6856">7056 7479 0,'0'-18'16,"17"18"-1,36-17 1,-18 17-16,36-18 16,-18 18-16,0 0 15,0 0-15,0 0 0,88 18 16,-71-18 0,89 17-16,-88-17 15,-1 18-15,1-18 0,-1 0 16,71 0-16,-88 0 15,35-18 1,-70 18-16,17 0 16,-17 0-16,0 0 0,-1 0 15,-17 18-15,18-18 16,-18 18 0,18-18-16,-18 17 15,0 1 1,0-1-16,0 1 15,0 0-15,0-1 0,0 1 16,0 53-16,0-54 16,0 71-16,0-52 15,0 34 1,0-34-16,0-1 0,0 0 16,0 36-16,0-36 15,17 18-15,-17-36 16,0 1-16,-17 0 15,-1-18 1,0 17-16,-35 1 16,18-18-1,-53 35-15,35-35 16,-18 0-16,1 18 16,-1-18-16,-34 0 0,-90 0 15,90 0-15,-54-18 16,88 1-16,-34-1 15,69 0-15,19 1 16,-1 17-16,18-18 16,0 0-1</inkml:trace>
  <inkml:trace contextRef="#ctx0" brushRef="#br0" timeOffset="538812.5867">7232 7832 0,'0'0'16,"18"0"15,17-18-31,-17 18 16,17 0-16,0 0 15,0 0-15,-17 0 16,0 0-16,-18-18 15</inkml:trace>
  <inkml:trace contextRef="#ctx0" brushRef="#br0" timeOffset="538996.5756">7303 7638 0,'17'17'0,"-34"-34"0,52 70 15,-35-18-15,17 35 16,1-17-16,-18-17 0,18 34 16,-1-35-16,-17 1 15,18-19-15,0 1 0,-1-18 16</inkml:trace>
  <inkml:trace contextRef="#ctx0" brushRef="#br0" timeOffset="539624.7462">7549 7885 0,'0'-18'0,"0"36"0,-17-36 16,17 36 0,0-1-16,-18 19 15,18-19-15,18 36 16,-1-53-16,1 35 15,0-35-15,17-17 16,-17 17-16,-1-36 16,-17 19-16,0-18 15,-17 17 1,17 0-16,-18 1 0,18-1 16,-18 18-16,18-18 15,0 36 1,18 17-16,-18-17 15,35 17 1,-35-17-16,36 17 16,-36-17-16,17-18 15,-34 0 17,17-18-17,0 0 63,0 1-62,0-1-16,17 1 16,1-1-16,-1 0 15,1 18-15,0 0 16,-1 18-1,1 0 1,0-1-16,-1 1 16,-17-1-16,18 1 15,-18 0-15,0-1 16</inkml:trace>
  <inkml:trace contextRef="#ctx0" brushRef="#br0" timeOffset="540025.5394">7902 7602 0,'18'36'15,"0"34"-15,-1 18 16,1-52-16,-1 17 16,-17-18-16,18 18 15,-18-18-15,0-17 16,0-1-16,18-17 16,-18-17-16,0-19 15,17 19-15,1-36 16,-18 18-16,35-1 15,-35 19-15,36 17 16,-19 17-16,1 19 16,-1-19-16,-17 54 15,18-54 1,-18 36-16,18-35 16,-18 0-16,0-1 15</inkml:trace>
  <inkml:trace contextRef="#ctx0" brushRef="#br0" timeOffset="542050.0658">7497 6015 0,'0'18'0,"0"34"15,17-16-15,18 70 16,-17-36-16,-18 18 16,35 124-16,-35-106 15,0 0-15,0-1 16,0-16-16,18 52 0,-18-71 16,18 19-1,-18-72-15,0 18 16,0-17-16,0-36 15</inkml:trace>
  <inkml:trace contextRef="#ctx0" brushRef="#br0" timeOffset="542511.7966">7355 6315 0,'0'0'0,"0"-18"31,18-17-15,0 17-16,-1-17 16,-17 0-16,18 17 0,0-17 0,-18-18 15,17-18-15,1 54 16,-18-36-16,18 53 15,-1-18 1,1 18-16,17 35 16,0-17-16,18 35 15,-35-18-15,17 18 16,0-35-16,-35 17 0,36 18 16</inkml:trace>
  <inkml:trace contextRef="#ctx0" brushRef="#br0" timeOffset="542972.4371">7990 6597 0,'0'0'16,"-17"-18"-16,-1 18 15,1 0-15,-19 18 16,1 17-16,35-17 16,-18 17-16,18 18 0,0-18 15,18 36-15,17-36 16,18 0-1,-18-17-15,18 0 16,-17-18-16,-1 0 16,-35-18-16,18-17 15</inkml:trace>
  <inkml:trace contextRef="#ctx0" brushRef="#br0" timeOffset="543473.9">7902 6385 0,'0'-17'0,"0"-1"16,18-17-16,-18 17 15,18-35-15,-18 36 16,17-19 0,1 19-16,-1-1 15,-17 36 16,18 17-15,-18-17 0,18 34-16,-1-34 15,1 0-15,17 17 16,-17-35-16,0 0 16,-1 0-16,1 0 0,-1-18 0,-17 1 15,18-19-15,-18 1 16,0-18-1,0 36-15,0-36 16,0 35-16,-18 0 16,18 36-1</inkml:trace>
  <inkml:trace contextRef="#ctx0" brushRef="#br0" timeOffset="544031.1624">8378 6368 0,'0'-18'15,"-17"36"17,-1-1-17,18 1-15,-17 0 16,-1-1-16,18 18 0,-18-17 15,18 0-15,0 17 16,0-17-16,18 17 16,0-17-16,17-1 15,-18-17 1,1 18-16,-18 0 16,18-18-16,-18 17 15</inkml:trace>
  <inkml:trace contextRef="#ctx0" brushRef="#br0" timeOffset="544234.4142">8414 6509 0,'17'0'16,"1"0"-16,17 0 15,-17 0-15,0 0 16,-1 0-16,1 0 16,-18 17-16,-18-34 31</inkml:trace>
  <inkml:trace contextRef="#ctx0" brushRef="#br0" timeOffset="544434.9459">8484 6368 0,'0'35'15,"0"-70"-15,0 105 0,0-52 0,0 17 16,18 0-16,0 1 16,17-1-1,-17-17-15,17-1 16,-18-17-16,1 0 15,0 0-15,-18-17 16</inkml:trace>
  <inkml:trace contextRef="#ctx0" brushRef="#br0" timeOffset="544708.1727">8661 6315 0,'17'17'15,"1"-17"1,0 18-16,17 0 16,-17-1-1,17 1-15,-35 0 16,17-1-16,1 1 16,-18 17-1,18-17-15,-18 17 16,0-17-16,-18-1 15,0 1-15,1-18 0,-18 35 16,-1-17-16,1 0 16</inkml:trace>
  <inkml:trace contextRef="#ctx0" brushRef="#br0" timeOffset="547243.475">7849 8961 0,'0'-18'31,"0"36"-15,0-1 15,0-34 94</inkml:trace>
  <inkml:trace contextRef="#ctx0" brushRef="#br0" timeOffset="548288.4279">7743 9208 0,'0'-18'31,"18"0"-15,-18 1-1,0-1-15,18-35 16,-18 35-16,0 1 0,17-19 16,-17 19-16,18-18 15,0 17 1,-1 18-16,-17-18 15,18 18 1,0-17 0,-1 17-16,1 0 15,0 0 1,-1 17-16,18-17 16,-17 0-16,0 0 15,17 0 1,-17 0-16,35 0 0,-36 0 15,36 0-15,-35 0 16,35 18 0,-36-18-16,36 18 15,-18-18-15,18 17 16,-17-17-16,34 18 16,-34-18-16,-1 0 0,18 17 15,17 1 1,-34-18-16,16 18 15,-16-18-15,34 0 16,-34 17-16,16-17 16,-16 0-1,-1 0-15,-17 18 0,17-18 16,0 0-16,-17 0 0,35 0 16,-36 0-16,36-18 15,-35 18-15,0 0 16,-1 0-16,19 0 15,-19-17 1,18-1 0,-35 0-16,36-17 15,-19 18-15,1-19 16,0 19-16,-1-19 16,-17 19-16,18-19 15,-18 19 1,0-1-16,18 1 0,-18-36 15,0 35-15,0-17 16,0 17-16,0 0 16,17 1-16,-17-1 15,0 1 1,0-1-16,0 0 16,0 1-1,0-1-15,0 0 16</inkml:trace>
  <inkml:trace contextRef="#ctx0" brushRef="#br0" timeOffset="548595.2436">9402 8625 0,'0'0'0,"17"-17"16,36-36 0,-35 35-1,17-17-15,-17 17 0,17-17 16,-17 17-16,-1 1 16,-17 34-1,18 36 1,-1-17-16,1-1 0,17 0 15,-17 0-15,17 1 0,-17-19 16,17 1-16,-17 0 0,17-1 16</inkml:trace>
  <inkml:trace contextRef="#ctx0" brushRef="#br0" timeOffset="549062.4861">9084 7638 0,'0'17'16,"0"19"-16,18 34 15,-18-35-15,17 18 16,1 0-16,-18 18 0,0-18 16,18-18-16,-18 36 15,0-36-15,17-18 16,1 1-16,0-36 15,-18-17-15</inkml:trace>
  <inkml:trace contextRef="#ctx0" brushRef="#br0" timeOffset="549568.3308">9013 7638 0,'0'0'15,"18"-18"-15,0 0 0,-1 18 16,54-17 0,-18-1-16,53 18 0,-36 0 15,71-18 1,-52 18-16,-1 0 0,-18 0 16,89 18-16,-88 0 15,34 17-15,-69-17 16,17 17-16,-36 0 15,1 0-15,0 1 16,-1 17 0,-17-36-16,18 54 15,-18-36-15,0 0 0,17 54 16,1-36-16,0 35 16,-18-53-16,17 0 15,1 1-15,-18-1 0,18-18 16,-1 1-1,-17 0 1,-35-18 0,0 0-16,-36 0 15,1 0-15,17 0 16,-124-18 0,89 18-16,-71-18 15,89 18-15,-36-17 16,71-1-16,-1 18 0,-16-35 15,34 17-15,0 1 16</inkml:trace>
  <inkml:trace contextRef="#ctx0" brushRef="#br0" timeOffset="550040.068">9860 7885 0,'18'0'16,"-36"0"-16,36-18 0,-36 18 15,-17 0-15,17 0 16,-35 18-16,18-1 16,0 1-16,-1 0 15,-16 17-15,-19 18 16,36-18-16,17 18 15,18-35-15,35 17 16,-17-18-16,70-17 16,-53 0-16,36 0 15,-53-17-15,-1-1 16,-17 1-16,-35-19 16,0 19-16,-36 17 15,36 0-15,-36 0 16</inkml:trace>
  <inkml:trace contextRef="#ctx0" brushRef="#br0" timeOffset="551181.3658">9490 6121 0,'-18'0'15,"36"17"1,-1 36-1,-17 0-15,36 88 16,-36-53-16,17 107 16,1-90-16,-18 1 15,35 53-15,-17-71 16,-1 18-16,1-53 16,-18 17-1,0-52-15,18 0 16,-18-1-16,-18-34 15,18-1-15</inkml:trace>
  <inkml:trace contextRef="#ctx0" brushRef="#br0" timeOffset="551701.4148">9402 6315 0,'-18'0'16,"18"-18"31,18 0-47,-18 1 15,0-1-15,0-17 16,0 17-16,0-35 15,0 36-15,0-19 16,17 19-16,-17-18 0,18 17 16,-1-17-16,-17 17 15,18 0-15,0 18 16,-1 18-16,1-18 16,0 18-16,-1 17 0,19 0 15,-1-17-15,0 17 16,-17-17-16,17 17 15,-35-17-15,35-1 16</inkml:trace>
  <inkml:trace contextRef="#ctx0" brushRef="#br0" timeOffset="552349.6502">10107 7126 0,'0'18'15,"0"-36"-15,0 18 32,0-53-17,0 18-15,-18 0 16,18-1-16,-17 1 15,-1-18-15,-17 0 0,17 0 16,-17-52-16,17 52 16,-17-36-16,35 54 15,-18-35 1,18 34-16,-17 1 16,34 17-16,-17 1 15,18 17 1,0-18-16,-1 18 15,1 0-15,17 0 16,1 0 0,16 0-16,-16 18 15,-1-18-15,-17 0 16,17 17-16,-17-17 16,-18 18-1,0 0-15,0-1 16,0 1-16,0 0 15,0-1-15,17 1 16,-17-1-16,18 1 16,-18 17-16,0-17 15</inkml:trace>
  <inkml:trace contextRef="#ctx0" brushRef="#br0" timeOffset="552671.2357">10460 6826 0,'0'36'16,"0"-72"-16,18 107 0,-18-36 0,17-17 0,1 17 16,17 18-1,-17-35-15,-1-1 0,19-17 16,-19 0-16,1-17 15,0-1-15,-18-17 0,0 17 16,17-17-16,-17 17 0,0-35 16,0 36-1,0 34 1,18 54 0,-1-36-16,1 18 15,17 35-15,-35-53 16,18 36-1</inkml:trace>
  <inkml:trace contextRef="#ctx0" brushRef="#br0" timeOffset="555507.7755">5027 5098 0,'18'0'16,"-1"0"-1,19 0-15,-19 0 16,19 0-16,16 0 0,1-18 15,0 18-15,18 0 16,-1 0-16,72 0 16,-54 0-16,88 0 15,-88 18-15,89-1 16,-89 1-16,0-18 16,-17 18-16,17-1 0,88-17 15,-105 18-15,70-18 16,-71-18-16,-17 18 15,0-17-15,-17 17 0,16 0 16,-16-18-16,-19 18 0,36 0 16,-35 0-16,0 0 15,-36 18 17,0-18-32</inkml:trace>
  <inkml:trace contextRef="#ctx0" brushRef="#br0" timeOffset="556075.7598">7514 5927 0,'0'0'16,"0"17"-16,18-17 31,-36 0 0,1 0-15,17-17 15</inkml:trace>
  <inkml:trace contextRef="#ctx0" brushRef="#br0" timeOffset="556782.8181">7179 5115 0,'0'-17'31,"18"17"94,-1 0-109,1-18-16,0 18 16,-1 0-16,1 18 0,0-18 15,17 0-15,-18 17 0,54-17 16,-18 18-16,35-18 15,-35 0-15,0 0 16,53-18 0,-53 18-16,17 0 15,-17 0-15,-18 0 16,-17 0-16,0 0 0,-1 0 16,1 0-16,0 0 15,-18-17-15</inkml:trace>
  <inkml:trace contextRef="#ctx0" brushRef="#br0" timeOffset="557126.7331">8008 4939 0,'18'0'47,"17"18"-31,-17-18-16,35 35 15,-18-18-15,-18-17 16,1 18-16,0 17 0,-18 1 16,0-19-16,0 19 15,-18-1-15,0-18 16,1 1-16,-1 17 0,1-17 16</inkml:trace>
  <inkml:trace contextRef="#ctx0" brushRef="#br0" timeOffset="557826.0913">7444 6103 0,'-18'0'16,"36"0"-16,-54-18 0,36 1 15,0-1 1,0 1-16,0-1 16,0 0-16,18 18 0,-18-35 15,0 17-15,0-17 16,0 17-16,18-35 15,-1 36-15,1-54 16,0 54 0,-1-36-16,1 35 15,-1 0-15,1-17 0,0 18 16,17-1-16,-17 0 16,17 1-16,-17 17 15,-1-18-15,1 18 16,17 0-16,-17 0 15,17 0-15,-17-18 16,-1 18-16,1 0 16,17-17-16,-17 17 15,0 0-15,-1 0 16,1-18-16,-1 18 0,36-18 16,-35 1-1,0 17 16,-18-18-15,17 18 0,-17-17-16,18-1 15,0 0-15,-18 1 16,0-1 31,-18 0-32</inkml:trace>
  <inkml:trace contextRef="#ctx0" brushRef="#br0" timeOffset="558221.6429">8114 4727 0,'0'18'16,"18"52"0,-18-17-16,35 36 15,-18-19-15,1 18 16,0-35-16,-1-18 15,-17 1-15,18-19 0,-18 19 16,18-36 0,-18-18-1</inkml:trace>
  <inkml:trace contextRef="#ctx0" brushRef="#br0" timeOffset="558722.4743">8114 4692 0,'18'18'15,"17"-1"1,0-17-16,0 18 16,1-18-16,-1 0 0,53 0 15,-35-18-15,71 1 16,-72-1-16,90 0 15,-90 1-15,72-1 16,-89 18 0,0 0-16,-17 0 15,0 35-15,-1-17 16,-17 0-16,0 35 16,0-36-1,18 1-15,-18-1 16,18 19-16,-18-19 0,17 19 15,-17-1-15,0 0 0,0 53 16,0-35-16,18 18 16,-18-36-16,0 0 15,0-17-15,-35 0 16,-1-1-16,-34 1 16,17-18-16,-35 18 15,35-18-15,-53-18 16,53 0-16,-53-17 15,71 17 1,-53 1-16,52 17 16,19 0-16,-1 0 0,18 17 15</inkml:trace>
  <inkml:trace contextRef="#ctx0" brushRef="#br0" timeOffset="559473.4501">9349 5962 0,'0'0'15,"17"-18"17,-17 1-17,18-1-15,-18 0 16,0 1-16,0-1 0,0-35 16,0 36-16,0-36 15,-18 35-15,-17-35 16,17 18-16,-35-18 15,36 18 1,-54-36-16,36 53 16,-36-17-16,36 18 15,17 17-15,-17 0 0,0 0 16,17 0-16,-17 0 0,0 17 16,17-17-1,0 18-15,1-18 16,-1 17-16,1-17 15,-1 0-15,0 0 16,1 0-16,-19 0 16,19 0-16,-1-17 15,0 17 1,18-18 0,0 1-16,18-1 15,-18 0-15,0 1 16,0-1-1,18 0 1,-18 36 15</inkml:trace>
  <inkml:trace contextRef="#ctx0" brushRef="#br2" timeOffset="568031.3896">8184 5045 0,'18'-18'16,"0"0"15,-1 1-16,19-1-15,17-35 16,-18 36-16,35-54 16,-34 53-1,34-34-15,-52 34 16,17-17-16,-17 35 16,-36 0-16,18 17 15,-17 1-15,-19 0 0,1 17 16,0 0-16,-1-17 0,-17 52 15,18-34 1,-35 34-16,52-35 16,0 1-16,36-36 31,35-53-15,-18 17-16,18-16 15,-35 16-15,17 19 0,18-36 16,-35 35-16,17-17 15,0 35-15,-17-18 16,-1 18-16,1 0 0,0 0 16,-18 18-16,-18 17 15,0 0-15,-52 54 16,35-54-16,-1 18 16,19-18-16,-19 0 0,19 1 15,34-36 1,19-53-1,17 17-15,17-34 16,-35 35-16,54-18 16,-54 17-16,0 1 15,36-18-15,-54 36 16,19 17-16,-54 17 16,-17 36-1,-1-18-15,-16 36 16,34-36-16,0 0 15,-17 36-15,35-53 16,0-1-16,18-17 31,35-35-31,-36 17 16,36-35-16,-18 18 16,-17 18-16,17-19 15,-17 36 1,-18 36-1,-35 16-15,-1 19 16,1 0 0,35-54-16,-18 18 15,18-17-15,0 0 16,18-18-16,0 0 16,-1 0-16,1-18 15,0 0-15,-1 1 0,1-1 16,0 1-1,-18 34 17,-18 36-32,0-35 15,18-1-15,0 19 16,18-19 0,0-17-16,34-35 0,-34 17 15,0 18-15,-18-17 16</inkml:trace>
  <inkml:trace contextRef="#ctx0" brushRef="#br2" timeOffset="568326.6741">8202 4974 0,'0'0'15,"18"0"-15,-1 0 0,36 0 16,-35 0-1,70-17-15,-53 17 16,36-18-16</inkml:trace>
  <inkml:trace contextRef="#ctx0" brushRef="#br2" timeOffset="570418.0936">18927 11377 0,'-18'-18'16,"0"18"-16,18-17 16,0-1-16,-17 1 15,17-1 1,-36 0-16,19 1 15,-54-1-15,36 18 16,-89 18-16,71-1 16,-35 19-1,53-1-15,-36 18 16,54-18-16,-1-17 16,18 17-16,0 0 0,18 36 15,-1-18-15,19 53 16,-19-54-16,1 1 15,0 18-15,-1-18 0,1 70 16,0-87-16,-18 52 16,-18-53-16,18-17 15,-18-1-15,-17 1 0,-18 17 16,18-35-16,-36 0 16,54 0-1,-19-17-15,1 17 0,17-18 16,-17 18-16,35-18 15,0 18-15,18 0 16,35 0-16,-18 0 16,-17 0-16,17 0 15,18 0-15,-36 0 16,1 0-16,17 36 16,-35-19-16,0 1 15,18 17-15,-18 0 0,0 36 16,18-36-16,-18 53 15,0-35-15,0 36 16,0-54-16,-36 53 16,19-35-16,-1 35 15,0-35-15,1 35 16,17-52-16,0 16 16,17-16-1,19-1-15,-19 0 16,36 1-16,-17-19 15,34 18-15,-35-17 16,36 0 0,-18-18-16,-18 0 0,0 0 15,18 0-15,-17 0 16,-1 0-16,0-18 0,36 18 16,-54 0-16,-34 0 31</inkml:trace>
  <inkml:trace contextRef="#ctx0" brushRef="#br2" timeOffset="575866.0165">8925 4851 0,'-17'0'15,"-1"0"17,18-18-1,-18 18 0,-17 0-31,0-18 16,-18 18-16,0 0 15,-35-17 1,35 17-16,-53 0 16,53 17-16,0 1 0,18-18 15,0 18-15,17-1 0,-17-17 16,35 18-16,17 0 16,1-1-1,0 1-15,-18 0 16,17-18-16,-17 17 15,0 1-15,0-1 16,0 1-16,0 0 0,0-1 16,0 1-16,0 17 15,0-17 1,18 17-16,0-17 16,-1-18-1,1 0-15,35 0 16,-36 0-16,19 0 0,17 0 15,0 17 1,17-17-16,-35 18 16,54-18-16,-54 0 15,53 0-15,-53-18 16,18 1-16,-18 17 16,1-35-1,-19 17-15,1 0 16,0 1-16,-18-1 0,17 0 15,-17 1-15,0-1 16,-17 0-16,17 1 16,-18-1-16,18-17 15,0 17 1,0 1-16,0-19 16,0 19-16,0-1 15,0 0-15,-18 1 0,1 17 16,-1-18-16,0 18 15,1 0-15,-1 0 16,-35 0-16,18 0 16,-36 0-16,36 18 15,-18-18-15,18 0 0,-71 17 16,71-17-16,0 0 16,-36 0-16,53 0 15,-17 18 1,17-18-16,1 18 0,-1-1 15,18 1 1,35-18-16,-17 0 16,35 0-1,-18-18-15,1 18 0,17-17 16,-18-1-16,-18 18 16,1 0-16,0 0 15,-36 0-15,0 18 16,-17-18-16,-18 35 15,0 0 1,36-17-16,-19 0 0,36-1 16,18 1-1,17-18-15,36 17 16,-18-17-16,0 0 16,0 0-16,0 0 0,-18-17 15,0 17-15,0 0 16,-17 0-16,-36 0 15,-17 17 1,0 1-16,0 17 16,-1-35-16,19 36 15,17-19-15,17-17 16,1 18-16,17-18 16,0 0-16,36-18 15,-53 18-15,17-35 16,-17 17-1,-36 1-15,0-1 16,-35 0-16,0 18 16,1 0-16,-1 0 0,0 18 15,-71 0-15,71-1 16,18 1-16,17 0 0,18-1 16,18-17-1,0 0-15,70 0 16,-53 0-16,71-17 15,-71-1-15,1 18 16,16-18 0,-16 18-16,-54 0 15,-35 18 1,-35 0 0,53-1-16,-18 1 15,35-18-15,18 18 0,35-18 16,-17-18-16,70 0 15,-35 1 1,53-36-16,-71 35 16,18-17-16,-35 17 15,-18 1-15,-35-1 16,-54 18 0,36 0-16,-17 18 0,-1-1 15,-52 18-15,70 1 16,-18-1-16,54-17 15,17 17 1,17-17-16,72-1 0,-36-17 16,-1-17-16,19-1 15,-18 0-15,-18 1 0,0-1 16,-17 0-16,-18 1 16,-70 17-16,34 0 15,-70 0 1,54 0-16,-1 17 0,-18 19 15,36-19-15,17 1 16,18 17-16,0-17 16,35-1-16,-17-17 15,53 0-15,-54 0 16,36 0 0,-35-17-16,17 17 15,-35-18-15,18 18 16,-36 0-1,0 0 1,18 18 0,0-1-16,36 1 15,-1-18-15,36-35 16</inkml:trace>
  <inkml:trace contextRef="#ctx0" brushRef="#br0" timeOffset="584001.223">21802 11695 0,'0'17'16,"17"-17"46,-17-17-46,18-1-16,0-17 15,-18 17-15,17 0 16,1 1-16,0-1 16,-1 18-1,1 0-15,-1 0 16,1 0 0,0 0-16,-1 18 0,19-18 15,-19 0-15,36 17 16,-35 1-16,35 0 15,-36-1 1,54 1-16,-53-18 16,17 18-16,-18-18 0,19 0 15,17-18-15,-36 0 16,36-17-16,-35 17 16,35-17-1,-36 17-15,1-17 16,0 18-16,-18-19 15,0 19-15,0-1 16,0 0-16,0 1 16,0-1-1,-18 36 17,0-1-32,18 19 15,0-19-15,0 1 16,0 17-16,0 0 15,0-17 1,36 0-16,-19-1 16,19-17-1,-1 0-15,-17 0 16,-1 0-16,1 0 0,-1 0 16,19 0-16,17 0 15,-36 0-15,19 0 16,-19 0-16,1 18 0,17 0 15,-17-1-15,17 1 16,-35 0-16,0-1 16,0 1-1,-18 0-15,18-1 16,0 1-16</inkml:trace>
  <inkml:trace contextRef="#ctx0" brushRef="#br0" timeOffset="585382.1923">24412 11871 0,'-17'0'0,"17"-18"31,-18 18-15,18-17-16,0-1 15,-18 0-15,18 1 16,0-1 0,18 1-16,-18-19 15,18 36-15,-18-17 16,17-1-16,1 0 15,17 18 1,-17 0-16,-1 0 0,36 18 16,-17-18-16,34 18 15,-17-18-15,18 0 16,-36 0 0,0-18-16,0 0 0,1 1 15,-19-1-15,1 0 16,35-35-16,-53 36 0,18-36 15,-1 18-15,-17-18 16,0 17 0,0 19-16,0-36 15,-17 35-15,17 1 0,-18 17 16,0 0-16,18 17 16,0 19-1,0-19 1,0 1-16,0-1 0,0 1 15,0 0-15,18-1 0,-18 19 16,18-1-16,-18-17 16,17 17-1,1-35-15,17 17 16,-17-17-16,35 0 16,-36 0-16,36 0 15,-17 18-15,52-18 16,-53 0-16,0 0 15,18 0-15,-18 0 0,71 0 16,-70 0-16,52 0 16,-53 0-16,0 0 15,36-18-15,-36 18 16,18 0-16,-18 0 16,18 0-1,-17 0-15,-19 0 0,1 18 16,17-18-16,-35 18 15,18-1-15,-18 1 16,17 0 0,1-1-1,0 1 1,-18 0 0,17-18-16</inkml:trace>
  <inkml:trace contextRef="#ctx0" brushRef="#br0" timeOffset="588101.8043">27869 11977 0,'0'17'16,"-17"-17"-16,17-17 47,0-1-16,17 18-15,-17-17-16,36 17 15,-36-18-15,35 0 16,-17 18-16,35-17 15,-36 17-15,18 0 16,-17 0-16,17 0 16,-17 0-16,70 17 15,-52-17-15,69 0 16,-69-17-16,34 17 16,-35-18-16,36 0 15,-53 18-15,-1-17 16,1-1-16,0 18 0,17-53 15,-18 36-15,19-36 16,-36 17-16,0 1 16,17 0-16,-17 17 0,18-35 15,-18 36-15,0-1 16,-18 18 0,18 18-1,-17-1-15,17 1 0,-18-1 16,18 54-16,0-53 15,0 52 1,0-34-16,18 16 16,-1-34-16,19 17 15,-19-35-15,36 18 16,-35-18-16,35 18 16,-18-18-16,53 0 15,-52 0-15,16 0 16,-16 0-16,17 0 0,52-18 15,-52 18-15,71-18 16,-89 18-16,71-17 16,-71 17-16,1 0 15,-19 0-15,18 0 16,1 0-16,-19 17 16,1 1-16,-18 0 0,35-1 15,-17 1-15,17 0 16,-17-18-16,-1 17 15,19-17 1,-19 18-16,1-18 16,0 0-16,-1 0 15</inkml:trace>
  <inkml:trace contextRef="#ctx0" brushRef="#br0" timeOffset="589531.3288">31468 12118 0,'0'18'15,"-18"-18"-15,18-18 16,-17 18-16,17-18 16,-18 1-16,0-19 15,18 19-15,-17-1 16,17 0-16,-18-17 0,18 18 16,0-1-16,0-17 0,0 17 15,18-17-15,-1 17 16,19-17-1,-19 35-15,-17-18 16,18 18-16,-1 0 0,1 0 16,0 0-16,-1 0 15,1 18-15,0-18 16,35 35-16,-36-17 16,18-1-16,1 1 15,52 0-15,-53-1 16,18 1-16,18-18 15,-1 0 1,-34 0-16,-19-18 0,18-17 16,1 0-1,-19-1-15,19-16 16,-36 16-16,17 1 0,1-18 16,-18-18-16,0 54 15,0-36-15,0 18 16,0 17-1,0 36 17,18 17-32,-18-17 15,0-1-15,0 18 0,0-17 16,17 53 0,-17-54-16,18 1 0,-1 35 15,1-53-15,17 35 16,-17-35-16,17 18 15,1-18-15,-19 0 16,18 0-16,1 0 0,34 0 16,-17 0-1,35 0-15,-17 0 16,-18 0-16,0 0 0,0 0 16,53 0-16,-54 0 15,-16 0-15,-1 0 16,36 0-16,-36 0 15,18-18-15,-36 18 16,19 0-16,-19 0 0,1 0 16,35 0-16,-35 0 15,17 18-15,-18-18 16,19 0 0,-19 0-16,1 0 0,0 0 15,-1 0-15,1 0 16,0 0-1,-18 17 17,0 1-17,0 0-15,0 17 16,0-17-16,17-18 16,-17 17-16,0 1 0,0 0 15,-17-18 1</inkml:trace>
  <inkml:trace contextRef="#ctx0" brushRef="#br0" timeOffset="592500.4233">476 5486 0,'18'0'32,"35"17"-17,0-17-15,70-17 16,-52-1-16,17 18 15,88-18-15,-87 1 16,-1 17-16,0 0 0,18-18 16,105 1-16,-122 17 15,87-36-15,-105 36 16,-1 0 0</inkml:trace>
  <inkml:trace contextRef="#ctx0" brushRef="#br0" timeOffset="593296.6242">7902 7161 0,'18'0'31,"17"0"-31,0 0 16,18 0-16,0-17 15,0 17-15,18 0 0,35 0 16,-71 17-16,0-17 15</inkml:trace>
  <inkml:trace contextRef="#ctx0" brushRef="#br0" timeOffset="593717.6654">10107 7303 0,'35'17'15,"-70"-34"-15,106 34 0,-54 1 16,36-18-16,-18 17 15,89-17-15,-53 18 16,52-18-16,-70 18 16,17-18-16</inkml:trace>
  <inkml:trace contextRef="#ctx0" brushRef="#br0" timeOffset="595009.4441">9278 5009 0,'18'0'62,"17"0"-46,-17 0-16,-1 0 15,1 18-15,17-18 0,-17 0 16,17 0-16,36 0 0,-18-18 16,35 18-16,-35 0 15,70-17-15,-70 17 16,18 0-16,-1 0 15,1 0-15,-1 0 0,1 0 16,17 0-16,0 17 0,-17-17 16,17 0-16,0 0 0,106 0 15,-88 0-15,123 0 16,-88 0-16,-17 0 16,17 0-16,-17 0 15,122 0-15,-140 0 16,-35 0-16,17 0 0,18 0 15,-71 0-15,0 0 16,1 0-16,-19 0 16,-34 0 15,-1-17-15</inkml:trace>
  <inkml:trace contextRef="#ctx0" brushRef="#br0" timeOffset="595259.1076">12400 4833 0,'18'0'16,"-1"0"-16,19 0 16,-1 18-16,0-18 15,71 35-15,-53-17 16,53 17-16,-71 0 15,53 18-15,-70-35 16,17 17 0,-35-17-16,-35 17 15,0-17-15,-1-18 16,-17 17-16,1-17 0,-19 18 16,18-18-16,0 0 0</inkml:trace>
  <inkml:trace contextRef="#ctx0" brushRef="#br0" timeOffset="596009.8902">13776 4886 0,'35'-35'15,"-17"17"-15,-18-17 0,-18 17 16,-35 18 0,0 0-16,-52 53 15,52 0-15,-36 35 16,37-53-16,34 18 15,0 0-15,18 53 16,36-71-16,-1 1 0,88 17 16,-34-53-16,69 0 15,-70 0-15,36-36 16,-89 19-16,0-19 16</inkml:trace>
  <inkml:trace contextRef="#ctx0" brushRef="#br0" timeOffset="596800.2378">14393 4216 0,'0'0'15,"0"-18"-15,0 0 0,-17 18 16,-1 0 0,0 0-16,-17 36 15,18-1-15,-19 18 16,19-18-16,-19 0 16,1 1-16,17-19 15,-17 19-15,17-19 16,36 1 15,17 0-15,-17-18-16,17 35 15,1-18-15,-1 36 16,-17-35-16,17 17 16,-35-17-1,17 0 1</inkml:trace>
  <inkml:trace contextRef="#ctx0" brushRef="#br0" timeOffset="597012.8045">14499 4427 0,'0'0'16,"35"0"-16,1 0 0,34 18 16,-17-18-16,18 0 15,-54 0-15,1 0 16,0 0-16,-36 0 16,0 0-1</inkml:trace>
  <inkml:trace contextRef="#ctx0" brushRef="#br0" timeOffset="597255.4491">14676 4216 0,'0'17'15,"0"-34"-15,0 70 0,0 0 16,0-18-16,17 53 15,-17-53-15,0 1 16,18 16 0,-1-34-16,19 0 0,-1-1 15,0-17-15,1 0 16,-19-17-16,1 17 0,0-18 16</inkml:trace>
  <inkml:trace contextRef="#ctx0" brushRef="#br0" timeOffset="597550.7334">14958 4233 0,'0'0'16,"17"0"-1,36 18 1,-17-18-16,17 35 15,-18-17-15,0 0 16,0-1-16,-17 1 16,17-1-16,-17 1 0,0-18 15,-18 18-15,17-18 0,-17 17 0,-17 1 16,-1 0 0,0 17-16,-35 0 15,18 0-15,0 18 16,0-35-16,17 0 0,18-1 15</inkml:trace>
  <inkml:trace contextRef="#ctx0" brushRef="#br0" timeOffset="599886.8942">13547 5927 0,'17'0'16,"1"0"-16,17 0 15,-17 0-15,17 0 16,0 17 0,-35 1-16</inkml:trace>
  <inkml:trace contextRef="#ctx0" brushRef="#br0" timeOffset="600009.6375">13582 6121 0,'18'17'0,"-36"-34"15,53 34-15,-17-17 0,17 0 0,18 0 16,-18 0-16,18 0 16</inkml:trace>
  <inkml:trace contextRef="#ctx0" brushRef="#br0" timeOffset="600481.3155">14499 5980 0,'0'-36'0,"0"72"0,0-89 16,-35 35-16,17 0 16,1 18-16,-36 0 15,0 18-15,-18 53 16,36-36-16,-18 35 16,35-17-16,1 36 15,17-54-15,35 18 16,0-36-16,1-17 15,-1 0-15,0 0 16,53-35-16,-70 17 16,17-17-16,-17 0 0,0 0 15,-18-1-15,17 1 0,-17 0 16,0 17-16,-17 1 16,17-1-16,-18 18 15,36 18 1,-1 52-16,1-35 15,35 36 1,-18-36-16,0-17 0,18 17 16,-35-17-16,17-1 15</inkml:trace>
  <inkml:trace contextRef="#ctx0" brushRef="#br0" timeOffset="601499.503">15011 5503 0,'17'-17'16,"1"-1"-16,0 18 16,-36 18-1,0-1 1,-35 36 0,36-17-16,-36 16 15,35-34-15,1 17 16,17-17-16,0 17 15,0-17-15,35 17 16,0-35-16,-17 18 16,35-1-16,-36 1 15,1 0-15,0-1 16,-1-17 0</inkml:trace>
  <inkml:trace contextRef="#ctx0" brushRef="#br0" timeOffset="601849.457">15187 5662 0,'0'0'0,"18"0"15,-1 0-15,36 0 16,-35 0-1,35-18-15,-18 18 16,-17 0-16,-1 0 0,-34 0 31</inkml:trace>
  <inkml:trace contextRef="#ctx0" brushRef="#br0" timeOffset="602071.047">15311 5503 0,'-18'36'15,"36"-72"-15,-36 107 0,18-53 16,0 17-16,0 0 0,35 36 16,-17-54-16,17 36 15,-17-35 1,-1-18-16,19 17 0,-19-17 15,1 0-15,0 0 0,-1-35 16</inkml:trace>
  <inkml:trace contextRef="#ctx0" brushRef="#br0" timeOffset="602355.0272">15540 5450 0,'18'18'16,"17"0"0,0-1-16,18 19 15,-18-36-15,36 35 16,-36-17-16,18-1 16,-35-17-1,-18 18-15,0-1 16,-18 19-1,-17-19-15,17 1 16,-35 35 0,18-18-16,-18 18 15,35-18-15,-17 1 16</inkml:trace>
  <inkml:trace contextRef="#ctx0" brushRef="#br0" timeOffset="609000.9787">9984 4974 0,'17'0'31,"-17"-17"78,0-1-46,0 0-32,-17 18-15,34 0 93,1 0-93,0 0-1,-1 0-15,18 0 16,-17 0-16,17 0 16,-17 0-16,35-17 15,-35 17-15,-1-18 0,36 0 16,-53 1-1,35-19-15,-17 19 16,-18-1-16,18 1 0,-18-1 16,17-35-16,-17 35 15,18-35-15,-18 18 16,0 17-16,0 1 16,0-18-16,0-1 15,0 1-15,0 0 16,0-1-16,0-16 15,0 16-15,0-34 16,0 17-16,0-35 16,0 52-16,-18-34 15,18 34-15,0-16 16,-17 34-16,17-17 16,-18 17-16,18 0 15,0 1 1,0-1-16,0-17 15,0 17-15,0-17 16,0 17-16,-18 36 31,18 0-15,0-1-16,0 1 16</inkml:trace>
  <inkml:trace contextRef="#ctx0" brushRef="#br0" timeOffset="610353.0522">9790 3334 0,'-18'0'0,"18"-18"16,-18 18-1,1 0-15,-1 0 16,0 0-16,1 0 16,-1 18-1,18-1-15,0 19 16,0-19-16,18 19 0,17-1 16,-17-17-16,35 17 15,-36-35-15,1 17 16,0 1-16,-18 0 0,-18-1 15,0-17 1,1 0-16,-19 0 16,19 0-16,-1-17 15</inkml:trace>
  <inkml:trace contextRef="#ctx0" brushRef="#br0" timeOffset="610625.7771">9913 3475 0,'-18'18'16,"18"17"-1,0 0-15,18-17 16,35-1 0,-35-17-16,17 0 0,35-35 15,-34 17-15,-1-34 16,-35 34-16,0 0 15,0 1-15,-18-19 0,1 36 16,-36-35-16,18 35 16,17 0-16,-35 0 15,35 18 1,54-18 0</inkml:trace>
  <inkml:trace contextRef="#ctx0" brushRef="#br0" timeOffset="610835.7235">10125 3016 0,'-18'-17'15,"36"34"-15,-36-17 16,36 88 0,-1-52-1,19 17-15,-19 0 0,36 52 16,-18-52-16,1 18 15,-19-36-15,1 0 16,-36-35 0</inkml:trace>
  <inkml:trace contextRef="#ctx0" brushRef="#br0" timeOffset="610925.4789">10195 3334 0,'18'0'0,"-36"0"0</inkml:trace>
  <inkml:trace contextRef="#ctx0" brushRef="#br0" timeOffset="611120.0914">10336 3351 0,'18'0'15,"-36"0"-15,54 0 0,17 0 16,-36-17-16,36-1 16,-35 18-16,17-18 15,-35 1-15,0-1 16</inkml:trace>
  <inkml:trace contextRef="#ctx0" brushRef="#br0" timeOffset="611292.4684">10442 3157 0,'0'0'15,"0"71"-15,0-36 0,18 0 16,0 54-16,-1-54 16,-17-17-16,0 17 15,18-17-15,-1-18 0,1 0 16</inkml:trace>
  <inkml:trace contextRef="#ctx0" brushRef="#br0" timeOffset="611609.3093">10601 3387 0,'18'35'16,"-54"-88"-16,54 71 0,0 35 0,-18-36 16,17 1-16,1 0 15,0-1-15,-1-17 16,-17-17-1,0-1-15,0 0 0,0-17 16,0 17 0,18 1-16,-1 17 15,1 0 1,0 17-16,-1-17 16,19 18-16,-36 0 15,17-18-15,-17 17 16,18-17-1,-18-17-15,0 34 47,18-17-31</inkml:trace>
  <inkml:trace contextRef="#ctx0" brushRef="#br0" timeOffset="611915.624">10954 3387 0,'-18'17'0,"18"1"16,18-18 0,-1 18-16,1-18 15,17-18 1,-17 18-16,-18-18 15,-18 18 1,1 0 0,17-17-16,0 34 31,17 1-15,1 0-16,0-1 15,-1 1-15,1-18 16,0 0-16</inkml:trace>
  <inkml:trace contextRef="#ctx0" brushRef="#br0" timeOffset="612060.0079">11201 3457 0,'0'0'15,"35"-17"-15,-17 17 0,-18-18 16</inkml:trace>
  <inkml:trace contextRef="#ctx0" brushRef="#br0" timeOffset="612148.243">11201 3457 0,'35'-70'31,"-106"140"1,54-34-32,70-72 15,-106 89-15,53-35 0</inkml:trace>
  <inkml:trace contextRef="#ctx0" brushRef="#br0" timeOffset="612588.4134">11659 3298 0,'36'0'16,"-19"0"-16,71-17 16,-35-1-1,0 1-15,18-1 0,-1 0 16,1 1-16,-1-19 0,1 19 15,53-54-15,-72 36 16,19 0-16,-71 17 16,0 0-16</inkml:trace>
  <inkml:trace contextRef="#ctx0" brushRef="#br0" timeOffset="612782.4295">12400 2910 0,'35'0'15,"-140"18"-15,175-36 0,-17 18 0,-18-17 0,36 17 16,-53 17 0,-1-17-16,1 18 0,-1 17 15,-17 1-15,0-19 16,-35 54-16,18-36 16,-1-17-16,0 17 15,18-17-15,0-1 0,0 1 16</inkml:trace>
  <inkml:trace contextRef="#ctx0" brushRef="#br0" timeOffset="613261.7038">13106 2875 0,'0'0'0,"0"53"16,0-35-16,17 35 16,1-18-16,17 0 15,-17-17-15,0-1 16,-1-17-16,18-17 15,-17-1-15,17-35 16,-35 18-16,18-36 16,-18 54-16,0-1 0,18 1 15,-18-1 1,0 36-16,17-1 0,1 18 16,17 54-16,-17-36 15,-1 52-15,1-52 16,-18 35-1,0-52-15,-18-1 16,1-17-16,-1-18 0,1 0 16,-19 0-16,-17-18 15,36 0-15,-36-35 16,18 18-16,17 0 0,-17-36 16</inkml:trace>
  <inkml:trace contextRef="#ctx0" brushRef="#br0" timeOffset="614435.4614">13617 2417 0,'18'0'31,"-18"17"-16,0 1 1,-18-1-16,1 1 16,-1 0-16,0 17 0,1 0 15,17-17-15,0 17 16,0-17-16,0-1 0,17 1 16,19 17-16,-19-17 15,19 0 1,-36-1-16,35-17 15,-18 0-15</inkml:trace>
  <inkml:trace contextRef="#ctx0" brushRef="#br0" timeOffset="614633.9926">13741 2593 0,'17'0'15,"19"0"1,17 0 0,-1 0-16,-34 0 15,35-18-15,-35 18 16,-36-17 0,0 17-16</inkml:trace>
  <inkml:trace contextRef="#ctx0" brushRef="#br0" timeOffset="614901.2028">13864 2417 0,'0'17'16,"0"18"-16,0-17 15,-17 35-15,17-18 16,0 36 0,0-54-16,17 36 15,1-35-15,17 0 16,-17-18-16,-1 0 0,19-18 16,-19 0-1,1-17-15</inkml:trace>
  <inkml:trace contextRef="#ctx0" brushRef="#br0" timeOffset="615213.5347">14058 2364 0,'18'17'16,"-1"1"0,19-18-16,-19 0 15,19 18-15,-19-18 16,1 0-16,0 0 0,-1 0 16,-17 17-16,0 1 0,0 17 15,-35 36 1,17-36-16,1 18 15,17-18-15,-18 18 16,18-35-16,-18-1 16,1-17-16</inkml:trace>
  <inkml:trace contextRef="#ctx0" brushRef="#br0" timeOffset="615657.9306">13035 2558 0,'-17'17'15,"34"-17"17,1-17-32,-1-1 15,1 0-15,0-17 16,17-18-16,-35 36 0,18-19 15,-1 1 1,-17 17-16,18 18 31,17 36-31,-17-1 16,52 53 0,-34-53-16,-1 1 0,-17-1 15,17 0-15,-18 18 16</inkml:trace>
  <inkml:trace contextRef="#ctx0" brushRef="#br0" timeOffset="618744.5395">10672 2858 0,'-18'0'16,"0"0"15,1 0-15,-1-18-16,-53 18 16,36 0-16,-18 0 15,-70 18-15,35-1 16,-1 1-16,1-18 0,0 17 15,-88 19 1,87-1-16,1-17 0,18-1 16,-19 1-16,19 0 0,-36 17 15,71-18-15,0-17 16,35 18 0,0 0-16,35-1 15,-18-17 1,1 36-16,-18-19 15,18 36 1,-18-35-16,-18 52 0,18-34 16,-18 52-1,18-53-15,18 0 0,-18-17 16,18 17-16,-1 1 16,1-19-16,35 1 15,-18 0-15,0-18 0,54 0 16,-36 0-16,-1 0 15,72 17 1,-53-17-16,87 18 16,-70-18-16,18 17 0,-18 1 15,107-18-15,-90 0 16</inkml:trace>
  <inkml:trace contextRef="#ctx0" brushRef="#br0" timeOffset="619056.3718">10918 3722 0,'265'-18'31,"-194"18"0,-407 18-31,707-36 0,-353 18 16,-1 0-16,18 0 15,-35-17 1,18-1-16,-18-17 16,0-18-16,-18 17 15,18-34-15,-17 17 16,17-71-1,-18 72-15,18-19 0,0 0 16,-17 19-16,-1-1 0,-35-18 16,35 36-16,-17 0 15,17 35-15,1-18 16,-18 0 0,17 18-16,0 0 0,-52 0 15,34 0-15,-17 0 16,-88 0-16,36 18 15,-1 0-15</inkml:trace>
  <inkml:trace contextRef="#ctx0" brushRef="#br0" timeOffset="647216.6463">4498 11518 0,'0'-17'15,"-18"17"1,18 17 0,18 18-1,0 18-15,-1 71 16,-17-54-16,0 124 16,0 18-16,0-106 15,18 53-15,-18-106 16,35 35-1,-35-71-15,18 1 16,-18 0-16,17-18 0,-17-18 16,-17-17-16</inkml:trace>
  <inkml:trace contextRef="#ctx0" brushRef="#br0" timeOffset="647496.3898">4216 12312 0,'17'18'15,"1"35"1,0-1-16,17 54 16,-17-35-16,-1-18 15,36 35-15,-18-53 16,36-17-16,-36-18 15,0-18-15,1-17 0,-1 0 16,36-54-16,-36 37 16,18-37-1,-36 36-15,1 18 0,0-18 16,-18 36-16</inkml:trace>
  <inkml:trace contextRef="#ctx0" brushRef="#br0" timeOffset="655520.8514">15046 11959 0,'0'-35'16,"0"70"-16,18-70 0,-18 70 31,0 53-15,0-17-16,0-1 0,17 89 15,-17-71-15,0 89 16,0-107-16,18 54 16,0-71-1,-1 0-15,-17-36 16,0 1-16,-17-36 31</inkml:trace>
  <inkml:trace contextRef="#ctx0" brushRef="#br0" timeOffset="655814.6324">14799 12559 0,'18'53'15,"-36"-106"-15,53 141 0,-17-35 16,35 35-16,-18-35 15,18 53-15,-18-53 16,18 0 0,-17-36-16,-19 1 0,36-18 15,0-35 1,-35 0-16,35-36 16,-36 18-16,1 0 15,17-35-15,0 0 16,-17 70-16</inkml:trace>
  <inkml:trace contextRef="#ctx0" brushRef="#br3" timeOffset="740518.2012">19756 8855 0,'17'0'15,"1"0"1,-18-18-1,-18 0 17,1 18-17,17-17 1,-18 17-16,18-35 16,-18 35-16,-17-36 15,17 19-15,-35-1 16,18 0-1,-18 18-15,18 0 16,-36 18-16,36-18 16,0 0-16,0 18 0,-18-18 15,17 17-15,-17 1 16,18 0 0,-35 17-16,34-18 15,-17 19-15,18-1 0,-53 18 16,53-18-16,-18 18 15,18-35-15,17 17 16,-17 18 0,-1-18-16,19 1 0,17-1 15,-18 35-15,0-17 16,18-17-16,-17 69 16,-1-16-1,0-37-15,18-16 0,-17 70 16,17-1-1,0-69-15,17 17 0,1 35 16,0-53-16,35 18 16,0-18-16,35 1 15,-53-19-15,18 1 16,0-1-16,0 1 16,0 0-16,0-1 0,0 1 15,17-18-15,36 18 16,-53-18-16,53-18 15,-53 0-15,0 18 16,-1-17-16,-16-1 0,52-17 16,-53 0-16,18-1 15,-18 1-15,1-18 16,-1 18-16,0-36 16,1 18-16,-1-70 15,-35 52-15,17-17 16,-17 0-16,0 0 15,-35-89-15,18 89 16,-36-53-16,17 88 16,19 0-16,-19 0 15,-52-17-15,53 34 0,-53 1 16,70 18-16,-17 17 16,17 0-16,-17 0 15</inkml:trace>
  <inkml:trace contextRef="#ctx0" brushRef="#br3" timeOffset="744450.2254">23442 10495 0,'0'18'16,"18"-18"31,-1 0-32,1 0 1,0 0-16,-1 17 0,19-17 16,-1 0-1,-18 0-15,19 18 16,-19-18-16,19 0 16,-19 18-16,1-18 15,35 0 1,-35 0-16,-1 0 0,18 0 15,1 0-15,-19 0 16,54 0-16,-36 0 0,18 0 16,-18 0-16,18 17 15,-17-17-15,-1 18 16,0-18 0,0 0-16,-17 0 0,17 0 15,18 0-15,-17 0 16,-1 0-16,-18 0 0,19 0 15,-1 0-15,36 0 16,-36-18-16,53 18 16,-35 0-16,-18 0 15,36-17-15,-36 17 16,0 0-16,-17 0 16,53 17-16,-54-17 0,54 0 15,-54 0 1,19 0-16,-1 0 0,35 18 15,-17-18-15,18 0 16,-36 0-16,0 0 16,1 0-16,-1 0 0,36 0 15,-18 0-15,17 18 16,-35-18 0,18 17-16,-17-17 15,16 0-15,-16 18 16,34-18-1,-17 0-15,-18 0 0,1 18 0,17-18 16,35 0 0,-53 0-16,53 0 15,-52 0-15,17 0 0,35 0 16,-53 0-16,71 17 16,-71-17-16,18 0 15,-18 0-15,54 0 16,-54 0-16,35 18 15,-34-18-15,52 0 16,-53 0-16,53 17 16,-52-17-16,16 0 15,-16 0-15,17 0 16,53 0-16,-36 0 16,36 0-16,-36 0 15,36 18-15,-70-18 16,52 0-16,-35 0 15,53 0 1,-54-18-16,1 18 16,0 0-16,18 0 0,-18 0 0,53 0 15,-54 0-15,72 0 16,-71 0-16,0 0 16,0 0-16,53 0 15,-54 0-15,72 0 16,-71 0-16,0 18 15,0-18-15,0 0 0,0 0 16,35 0-16,-35 0 16,52 0-16,-34 0 15,52 0 1,-70 0-16,18 18 0,52-18 16,1 17-1,-71-17-15,53 0 16,-71 0-16,0 0 0,0 0 15,18 0 1,-17 0-16,17 0 16,0 0-16,-18 0 15,0 0-15,18 0 0,-18 0 16,18 0-16,-18 0 0,18 0 0,0 18 16,18-18-16,-18 0 15,0 0-15,0 0 0,17-18 16,18 18-16,-35 0 15,18 18-15,-18-18 16,35 18-16,-53-1 16,18-17-16,0 0 15,0 18-15,0-18 0,0 0 16,0 0-16,0 0 0,0 0 16,17 0-16,-17 0 15,18 0-15,-36 18 16,18-18-16,-18 0 15,-17 0 1,-18-18-16,0 0 16</inkml:trace>
  <inkml:trace contextRef="#ctx0" brushRef="#br3" timeOffset="746631.2738">26882 1976 0,'-18'0'78,"-17"-18"-63,17 0-15,-52 1 16,17 17-16,-71-36 16,71 19-16,-35-1 0,-88-17 15,-36 17 1,106 1-16,-105 34 15,105-17-15,-88 35 16,88-17-16,-71 17 16,89-17-1,0 17-15,0-17 0,-71 35 16,89-36-16,-1 19 16,18-1-16,-17 0 0,34-17 15,1 17-15,0-17 0,-18 35 16,17-18-16,1 18 15,0-18-15,17-17 16,-35 52 0,36-52-16,-1 35 15,18-35-15,0 17 16,18-17-16,17 17 16,-17-35-16,17 17 15,35 19-15,-34-36 16,-1 17-1,0 1-15,18 0 0,53 17 16,-35-17-16,52 17 16,-52-17-16,-1-1 15,1-17-15,-18 18 0,35-1 16,-18-17-16,1 0 0,70 0 16,-70 0-16,17 0 15,-18-17-15,1 17 0,52 0 16,-52 17-16,-18-17 15,17 0-15,72 18 16,-72-18-16,71 18 16,-70-18-16,52 0 15,-70 0-15,0 0 16,-18 0-16,18 0 0,0 0 16,53 0-1,-71 0-15,89 0 16,-71 0-16,53 0 15,-54-18-15,1 18 0,36-35 16,-54 35-16,35-35 16,-52 35-16,0-18 15,17-17 1,-17-18-16,-1 35 16,1-70-16,-18 35 15,-18 18-15,18-18 0,-35 0 16,0 0-16,-1 0 0,-87-35 15,52 53-15,-123-71 16,106 70 0,-106-34-16,88 35 15,-88-18-15,106 35 16,-35 18-16,70 0 16</inkml:trace>
  <inkml:trace contextRef="#ctx0" brushRef="#br3" timeOffset="750672.7137">6703 14676 0,'0'17'16,"17"-17"-1,1 18 1,0-18-16,17 17 16,0-17-16,18 0 15,-18 0-15,1 0 16,17-17-1,-36 17-15,36-18 16,-35 1-16,-1 17 0,36-18 16,-35 18-16,17 0 15,1 18-15,17-1 16,-36 1-16,18-18 16,-17 17-16,17-17 0,1 0 15,-1 0-15,18 0 16,-36-17-1,54-1-15,-53 18 16,35-35-16,-36 35 16,18-18-1,-17 18-15,0 0 16,-1 0-16,19 18 16,-19 0-16,19-18 15,-19 17-15,36-17 16,-18 0-1,1-17-15,-1 17 0,18 0 16,-18-18-16,18 18 16,-35 0-16,35 0 15,-36 18-15,1-18 16,17 17-16,-17-17 0,-1 18 16,19-1-16,-19-17 15,19 0 1,-1 0-16,0 0 15,1-17-15,-1-1 0,0 1 16,18-1-16,-18 0 0,36 1 16,-36-1-1,-17 18-15,-1 0 16,1 18-16,0 17 16,-1-17-16,1-1 15,0 1-15,17-1 16,-18-17-16,19 0 0,-19 0 0,54-35 15,-36 35 1,36-35-16,-18 17 16,17 1-16,-52-1 15,35 18-15,-18 18 16,0-1-16,-17-17 16,35 18-1,-35 0-15,17-18 0,18 17 16,-36-17-16,36 0 15,-35 0-15,17 0 16,-17 0 0,17 0-16,-17 0 0,35 0 15,-36 0-15,36 0 16,-17 0-16,16 18 16,-16-18-1,-19 17-15,19-17 16,-19 18-16,1-18 15,0 0-15,34 0 16,-16 0-16,34-18 16,-34 18-16,34 0 15,-52 0-15,-1 0 16,19 0-16,-19 0 0,36 0 16,-35 0-16,17 0 15,0 0 1,1 0-16,-1 0 15,18-17-15,-18 17 16,0-18 0,1 18-16,-1-17 15,-17 17-15,17-18 16,-17 18-16,17 0 16,-17 0-16,34 0 15,-34 0-15,17 0 16,1 0-16,-1 18 15,-17-18 1,-1 0-16,1 0 16,-1 0-16,19 0 15,-19 0-15,19 0 0,-19 0 16,54 0-16,-54 0 16,54-18-1,-53 18-15,35 18 16,-18-18-16,0 0 0,0 17 15,71-17-15,-70 0 16,69 18 0,-69-18-16,17 0 0,-18 0 15,-18 0-15,36 17 16,-17-17-16,34 18 16,-34-18-16,16 0 15,-34 0-15,17 0 16,-35-18-16,0 1 15</inkml:trace>
  <inkml:trace contextRef="#ctx0" brushRef="#br3" timeOffset="757295.4505">19068 12823 0,'-18'0'16,"18"-17"15,18 17-16,-18 17 32,35-17-31,-17 18-16,17-18 16,35 0-16,-34 0 15,52 0-15,-53 0 16,71 0-1,-53 18-15,0-18 0,17 0 16,-17 0-16,18 0 0,17 0 16,71 0-16,-89-18 15,19 18-15,-19 0 0,1 0 16,52 0-16,-70 0 16,35 0-1,-35 0-15,-18 18 16,18-18-16,-17 0 0,-1 0 15,0 0-15,0 0 0,18 0 16,-17 0-16,17 0 16,-36 0-16,1 0 15,-1 0-15,1 0 0,0 0 16,-1 0-16,1-18 62,-18 0-46,0 1-16,0-1 16,0 1-16,0-1 15,0 0-15,0 1 16,0-1-16,0 0 0,0 1 16,0-1-16,0-17 0,0-18 15,0 18-15,0-1 16,18-34-1,-18 17-15,17-53 16,-17 35-16,18 1 0,-18-1 16,0 18-16,18 1 0,-18 16 15,0-34-15,0 34 16,0-16-16,0 34 16,0-17-16,0 17 15,0 0-15,0-17 16,0-18-1,0 35-15,-18 1 0,0-1 16,18 1 0,-17 17 15,-1 0-15,0 0-1,1 17-15,-1-17 16,0 0-1,1 0 1,-1-17 0,1 17-16,-36 0 15,17 0-15,-17 0 0,1 0 16,-1 0-16,-106 0 16,71 0-16,-1-18 0,-105 0 15,89 18-15,16-17 16,-16 17-16,16-18 15,-16 0-15,-37 1 16,72 17-16,-36-18 16,53 18-16,-17 0 15,34 18-15,1-18 16,0 0-16,-1 17 16,19-17-16,-18 0 0,17 0 15,-17 18-15,17-18 16,0 0-16,1 0 15,34 0 32,-17 18-31,0-1-16,0 1 16,0 0-1,0-1-15,0 18 16,0-17-16,0 70 15,0-17-15,0-1 0,0 107 16,0 52 0,18-123-16,0 106 15,-18-142-15,0 18 16,17-17-16,-17-18 16,18-18-16,0 18 0,17 0 15,-35-35-15,35 17 16</inkml:trace>
  <inkml:trace contextRef="#ctx0" brushRef="#br3" timeOffset="759498.024">33161 12030 0,'-18'0'47,"1"0"-47,-18 0 15,-1 0-15,1 0 0,-18 0 16,0 0-16,0-18 15,0 18-15,-88-18 16,88 18-16,-105-35 16,87 18-16,-123-19 15,106 36-15,-18 0 0,0-17 16,-53 17-16,89 17 16,-18 1-1,52-18-15,-17 18 16,36-1-16,-36 1 15,35-18-15,-35 17 16,36-17-16,-1 0 16,0 18-1,18 0 1,0-1-16,0 1 16,18 17-16,0-17 15,-18 17 1,17 0-16,-17 1 15,0-1-15,0 18 16,-17-18-16,17 36 0,-36 52 16,36-52-16,-17 52 15,17-52-15,0-1 16,0-17-16,0 0 0,-18-17 16,18-1-16,0 35 15,0-34-15,-18-19 16,18 36-16,0-35 15,0 17 1,0 0-16,0-17 0,0 0 16,0-1-1,18-17-15,-18 18 16,35-18-16,-17 18 16,0-18-16,-1 0 15,1 0-15,17-18 0,1 18 16,-1 0-16,0 0 0,53-18 15,-52 18-15,69 0 16,-52 0-16,71 18 16,-54-18-16,71 18 15,-70-1-15,70 1 16,-70-18-16,-1 0 16,1 0-16,-1 17 15,89-17-15,-88 0 16,70 18-16,-71-18 15,36 0-15,-53 0 16,18 18-16,-36-18 16,18 0-1,-18 17-15,18-17 16,-35 0-16,17 18 16,-17-18-16,-1 0 15,1 0-15,-1 0 16,1-18-1,0 18 1,-1-17-16,1 17 16,0-18-16,-18 0 15,0 1-15,0-1 16,17 1 0,-17-19-1,0 19-15,0-1 0,0-35 16,0 18-16,18-18 15,-18 18-15,0-54 16,18 54 0,-18-53-16,0 53 15,17-1-15,-17-17 16,18 1-16,-1-1 0,1-53 16,0 53-16,-1-53 15,-17 71-15,18-36 16,-18 36-16,0 0 15,0 17-15,0 0 16,0 1-16,0-19 16,0 19-16,0-18 15,0 17-15,0 0 16,0 1 31,-18 17-32,-17-18 1,0 18-16,-53-18 16,35 18-16,-18 0 15,-123 0-15,71 0 16,-142 18-16</inkml:trace>
  <inkml:trace contextRef="#ctx0" brushRef="#br3" timeOffset="767105.9534">30551 15452 0,'0'0'15,"0"17"-15,-18-17 0,18 18 0,18-18 16,-18-18 15,0-52-15,0 34-16,-18-69 15,18 52-15,-35-88 16,17 52-16,18 19 16,-18-71-1,18 53-15,0 35 0,0 17 16,0 19-16,0-1 15,18 0-15,-18 1 16,18 17-16,-1-18 16,19 1-1,-1 17-15,0 0 16,0 0 0,18 0-1,-17 17-15,-19-17 0,19 35 16,-19-17-16,1 17 15,-1-35-15,-17 36 16,18-19-16,-18 1 16,0 0-16,0-1 15</inkml:trace>
  <inkml:trace contextRef="#ctx0" brushRef="#br3" timeOffset="767640.8765">30921 15275 0,'0'0'0,"0"18"15,0 0 1,0 17-16,0-18 0,18 19 16,-18 34-16,17-52 15,1 0-15,0 17 16,17-35 0,-18-18-16,1-35 15,0 36-15,-1-54 16,1 53-16,-18-17 0,18 18 15,-18-1 1,0 36-16,17 17 16,-17 0-16,0 18 15,18-18-15,-18-17 16,35 17 0,-17 1-16,-1-36 0</inkml:trace>
  <inkml:trace contextRef="#ctx0" brushRef="#br3" timeOffset="768435.4888">31433 14940 0,'0'0'0,"17"0"16,1 0-1,17 18 1,-17-18-16,17 17 15,-17-17-15</inkml:trace>
  <inkml:trace contextRef="#ctx0" brushRef="#br3" timeOffset="768557.3122">31485 15081 0,'36'18'15,"-72"-36"-15,89 54 0,-17-36 0,34 0 16,-35 0-16,18 0 15</inkml:trace>
  <inkml:trace contextRef="#ctx0" brushRef="#br3" timeOffset="769038.0932">32015 14975 0,'0'0'0,"17"-17"16,-34 17-16,17-18 15,-18 36 1,0 17 0,18-17-16,0 35 15,0-36-15,0 1 16,18 17-16,0-17 0,17-1 15,-17-17-15,17-17 16,-18 17-16,1-18 16,-18 1-16,18-19 0,-18-17 15,0 18 1,-18 0-16,0 17 16,18 1-16,-17 17 0,17 17 31</inkml:trace>
  <inkml:trace contextRef="#ctx0" brushRef="#br3" timeOffset="769162.9234">32314 15117 0,'0'17'31,"18"-17"-15</inkml:trace>
  <inkml:trace contextRef="#ctx0" brushRef="#br3" timeOffset="769454.1967">32491 15081 0,'-18'0'16,"18"36"-1,0-19-15,0 18 16,18-17 0,-1 0-16,19-1 15,-19-17-15,19 0 16,-1-35 0,-17 17-16,-1-17 15,-17 18-15,0-19 16,0 19-16,-17-1 0,-1 0 15,0 18-15,1 0 16,-1 0-16,0 0 0</inkml:trace>
  <inkml:trace contextRef="#ctx0" brushRef="#br3" timeOffset="769731.4351">32808 15099 0,'0'18'16,"0"-1"-16,18 18 16,-18-17-16,18 0 15,17 17-15,-17-35 16,-1 18-16,1-18 0,17 0 16,-35-18-1,18 0-15,-36-35 16,0 36-16,1-36 15,-1 35-15,-17 1 16,17 17 0,18 17-1,18-17 1</inkml:trace>
  <inkml:trace contextRef="#ctx0" brushRef="#br3" timeOffset="770008.6712">33055 15152 0,'-70'-18'16,"140"36"-16,-70-1 16,0 1-1,0 0 1,18-18 0,0 0-16,-1 0 15,1 0-15,-1 0 16,-17-18-16,18 0 0,-18 1 15,0-1-15,0 1 16,0-1 0,-18 18 15</inkml:trace>
  <inkml:trace contextRef="#ctx0" brushRef="#br3" timeOffset="770415.0509">33320 15169 0,'-35'0'16,"17"0"-16,18 36 15,0-19 1,35 1-1,-17-18-15,17 18 16,-17-18-16,17 0 16,-35-18-16,18 0 0,-18 1 15,0-1-15,-18-17 16,0 17-16,1 18 16,-1-17-16,1 17 0,-19 0 15,19 0-15,-1 0 16</inkml:trace>
  <inkml:trace contextRef="#ctx0" brushRef="#br3" timeOffset="771182.2174">33549 15117 0,'-17'0'31,"-1"17"-31,18 1 15,-18 35 1,18-36-16,0 1 0,36 17 16,-19-35-16,18 18 15,1-36 1,-19 1-16,-17-1 16,0 0-16,0-17 15,0 17-15,-17 1 16,-1 17-16,0-18 15,1 18-15</inkml:trace>
  <inkml:trace contextRef="#ctx0" brushRef="#br3" timeOffset="771955.7731">33831 15046 0,'-17'0'16,"-1"0"0</inkml:trace>
  <inkml:trace contextRef="#ctx0" brushRef="#br3" timeOffset="772517.2664">33743 15046 0,'0'-18'15,"18"18"1,-18-17-16,0-1 31,0 36 16,0-1-31,0 19-1,0-19-15,0 19 16,0 34-16,17-35 16,-17 54-16,18-54 15,-18 18-15,18-18 16,-18 0-16,0-17 16,17 0-1,-17-36 16,-17-17-31,17-1 16,0-34-16,0 35 16,0-36-1,0 18-15,0 18 0,0-36 16,0 54-16,0-19 16,0 19-16,0 34 46,0 36-30,0-17-16,0-1 16,0 35-16,0-17 15,0 18 1,17-36-16,-17-17 0,0 17 16,0-17-16,-17-18 15</inkml:trace>
  <inkml:trace contextRef="#ctx0" brushRef="#br3" timeOffset="790269.327">5503 17110 0,'18'0'47,"0"0"-32,-1 0 1,1 0-16,0 0 16,34 0-1,-16 0-15,17 0 16,-18 0-16,0 0 15,-17 0-15,52 0 16,1 0-16,-18 17 16,-18-17-16,0 0 15,1 0-15,-1 0 0,53 18 16,-35-18-16,35 0 16,-52 0-16,16 0 15,-16 0-15,17 18 16,-18-18-16,18 0 0,35 0 15,-35 0-15,53 17 16,-36-17-16,54 0 16,-54 0-16,54 0 15,-54 0-15,89-17 16,-88 17-16,-1 0 16,1 0-16,70 0 15,-70 0-15,-1 0 0,1 0 16,70 0-1,17 0-15,-87 0 16,0 0-16,87 0 16,-17 0-1,-52-18-15,-19 18 0,1 0 16,-1 0-16,1 0 0,70 0 16,-70 0-16,17-18 15,70 18-15,-87 0 16,17 18-16,0-18 15,1 0-15,-1 0 0,0 18 0,88-18 16,-87 0 0,87 17-16,-70-17 15,-18 0-15,0 0 0,18 0 16,-18 0-16,106 0 16,-88 0-16,-18 0 0,0 0 15,89-17 1,-89 17-16,0 0 0,89 0 15,-89 0-15,88 0 16,-88 0-16,1 17 16,69-17-16,-69 18 15,87-18 1,-105 0-16,105 0 16,-106 0-16,89 18 15,-18-18 1,-70 0-16,-1 0 0,1 0 15,0-18-15,-1 18 0,71 18 16,-70-18-16,52 0 16,-52 0-16,-1 0 15,1 0-15,52 0 16,-52 0-16,-18 17 0,0-17 16,0 0-16,17 0 15,-34 0-15,-19 0 16,18 0-16,1 18 15,17-18-15,-18 0 16,-17 0-16,17 0 16,-18 0-16,19-18 0,-1 18 15,-17 0-15,-36-17 47</inkml:trace>
  <inkml:trace contextRef="#ctx0" brushRef="#br3" timeOffset="790591.1822">15187 17004 0,'0'18'31,"18"-1"-15,-1 1-16,19 17 16,-19-17-16,36 17 0,-18-17 15,18 17 1,-17-17-16,-19-18 16,1 17-16,0-17 15,-1 0-15,-17 18 0,-17-18 16,-19 17-1,1 1-15,0 0 0,-18-1 16,0 19-16,0-19 0,-18 19 16,-52 17-16</inkml:trace>
  <inkml:trace contextRef="#ctx0" brushRef="#br3" timeOffset="801006.5348">5468 16157 0,'0'0'0,"0"-17"0,18-1 16,-18 0-16,0-17 15,0 17 1,0 1-16,-36-19 15,1 19-15,0-1 0,0 1 16,-18 17-16,-88-18 16,52 18-16,19 0 0,-18 0 15,-1 0-15,-122 35 16,105 0-16,-70 18 16,87 0-16,19 0 15,-1 0-15,18 18 0,18-1 16,0 54-16,35-54 15,53 54 1,17-71-16,1 17 0,105 54 16,53-54-1,-105-34-15,-1-36 0,1 17 16,123-34-16,-124-1 16,1-17-16,-18-1 0,-18-17 15,71-52 1,-124 34-16,0 18 0,-17-17 15,-36-1-15,-35-88 16,0 89-16,-35-1 0,0 1 16,-18 17-16,-106 17 15,107 36-15,-1 0 16,18 18-16,-1 17 0,19-17 16,35 17-16</inkml:trace>
  <inkml:trace contextRef="#ctx0" brushRef="#br3" timeOffset="801842.5072">15469 16069 0,'0'-53'0,"0"106"0,0-141 16,-35 70-16,-36-35 15,19 18-15,-1 17 0,-18 18 16,-17 0-16,17 0 16,-34 0-16,16 18 0,-105 35 15,88-18-15,18 18 16,0 0-16,18 0 0,34 18 16,-17 70-1,71-71-15,17 18 0,18 1 16,141 52-16,71 0 15,-124-88-15,18-18 16,-1 0-16,142-17 16,-141-18-16,-36 0 0,19-35 15,34-36 1,-70-35-16,-89 53 16,-17-17-16,0-1 0,-35-17 15,-71-88 1,36 87-16,-124-34 15,106 70-15,-124 0 16,106 35-16,18 18 0,-124 18 16,124 0-16</inkml:trace>
  <inkml:trace contextRef="#ctx0" brushRef="#br1" timeOffset="827445.3586">21643 6262 0,'0'0'0,"18"0"47,17 0-47,0 0 16,0 17-16,54-17 15,-36 0-15,88 0 16,-71 0-16,124 0 16,-88-17-16,-18 17 0,124 0 15,-124-18 1,106 18-16,-106 0 16,71 0-16,-88-17 15,-1 17-15,1 0 0,-18-18 16,-18 18-16,35 0 15,-52 0-15,0-18 16,-1 18 0,-17 18-16,18-18 31,-18-18 0,18-17-15,-18 17-16,0 1 15,17-19-15,-17 19 0,0-54 16,0 36-16,18-71 16,-18 53-16,0-17 15,18 17-15,-18-18 16,0-70-16,0 88 16,-18-88-16,18 70 15,-18 19-15,18-19 0,-35-35 16,17 53-16,-17-35 15,35 53 1,-18 0-16,1-1 0,17 1 16,0 17-16,-18 1 15,18-1-15,0 0 0,-17 18 47,17 18-31,-18 0-16,-17-18 15,17 17-15,-17-17 16,-36 18 0,-105 17-1,17-17-15,71-18 16,-106 18-16,106-18 16,-124 17-16,88-17 15,-87 0 1,105 0-16,18 0 0,0 0 15,-54 18-15,90-18 16,16 0-16,1 0 0,0 0 16,17 0-16,0 17 15,1-17 1,17 18-16,-18-18 16,1 0-1,-1 18 1,0-18-16,1 17 15,17 1 1,0 0-16,0 17 16,0 0-1,0 36-15,0-18 16,17 88-16,1-53 16,-18 18-16,18 0 0,-18-1 15,17 1-15,1 0 16,35 88-16,-36-106 15,19 71-15,-36-88 16,17-18-16</inkml:trace>
  <inkml:trace contextRef="#ctx0" brushRef="#br1" timeOffset="837477.1727">20232 6632 0,'-18'0'62,"1"0"-62,-19-17 16,1 17-16,-36 17 15,19-17-15,-54 0 16,35 0 0,-70 0-16,70-17 15,-17 17-15,-70 0 16,-1 17-1,88-17-15,1 18 0,-89 0 16,88-18-16,-52 17 16,52-17-16,18 0 15,-70 0-15,70 0 16,-18 0-16,36 0 16,0 0-16,17 0 0,1 0 15,-1 0 1,18 18-1,0-1 1,0 1 0,0 0-1,0-1-15,0 19 16,0-19-16,0 1 16,0 17-16,0 0 0,18 54 15,-18-54-15,35 71 16,-35-53-16,35 70 15,-17-70-15,-1 71 16,1-54 0,0 54-16,-1-54 15,-17-17-15,0 18 0,0-18 16,0-1-16,0-16 16,0 17-16,18-18 0,-18 0 0,0 0 15,18 1 1,-18-19-16,17 1 0,19 17 15,-19-17-15,36 0 16,-35-18-16,17 0 16,0 17-16,-17-17 0,53 18 15,-36-18-15,71 0 16,-53 0-16,88 0 16,-71 0-16,18 0 15,1 0-15,-19-18 0,89 1 16,-71 17-16,-17 0 15,-1 0-15,1 0 16,70 0-16,-71 0 16,72-18-16,-90 18 15,72 0-15,-71 0 16,35-18-16,-70 18 16,35 0-1,-36 0-15,1 0 16,0 0-16,-18-17 15,0-1 1,0 0 0,0 1-16,0-36 0,0 35 15,0-52 1,0 17-16,0-53 16,0 53-16,0-18 0,0-17 15,-18-106-15,18 71 16,-18-1-16,1-123 15,-19 53 1,19 106-16,-19 35 0,19 0 16,-36-17-16,35 34 15,1 19-15</inkml:trace>
  <inkml:trace contextRef="#ctx0" brushRef="#br1" timeOffset="842044.6814">19967 8714 0,'18'0'0,"-18"-18"15,18 18-15,-18-18 16,17 1 0,-17-1-1,-17 0 32,-19 18-31,19 0-16,-54 0 15,36 0-15,-89 0 16,36 0-16,18 18 0,-19-18 16,1 0-16,-18 18 0,-70-18 15,88 17-15,-71 1 16,88-18 0,-34 18-16,69-18 15,1 0-15,0 17 0,17-17 16,0 0-16,36 0 31,-36 0 0,1 0-15,-1 18 0,1-18-1,17 18 1,17-18-16,-17 17 15,0 1-15,18 17 16,-18 0-16,17 18 16,-17-17-16,18 16 15,-18 1-15,18 0 0,-18 0 16,0 0-16,17 18 16,-17 52-16,0-70 15,18 88-15,-18-70 16,18 70-16,-18-71 15,17 54-15,-17-71 16,0 0-16,0-18 16,0 18-16,18 0 15,-18-18-15,18 0 16,-1-17-16,1 17 16,0-35-16,-1 18 15,-17 0 1,18-18-16,-1 17 15,-17 1 1,18-18-16,17 0 16,-17 0-16,17 0 15,18 0 1,-35 0-16,17-18 0,0 18 16,54 0-16,-54 0 15,71 0-15,-53 0 16,0 0-16,17 0 0,1 0 15,70-17-15,-71 17 16,54-18 0,-71 18-16,-18 0 15,18 0-15,0-18 0,35 18 16,-53 0-16,18 0 16,-18 0-16,1 0 15,-19 18-15,1-18 16,0 0-1,-1 0 1,-17-18 0,0 1-1,-17-1-15,-1-35 16,0 18-16,-17-53 16,17 17-1,1-52-15,-1 52 16,1 1-16,17-1 0,-18 18 15,18-18-15,-18 1 16,1-71-16,-1 70 0,18 1 16,-18-1-16,1-17 15,-1-71-15,18 89 16,-18-19-16,18 19 16,-17 17-16,17 0 0,-35-17 15,35 52-15,-18 36 16</inkml:trace>
  <inkml:trace contextRef="#ctx0" brushRef="#br1" timeOffset="847075.25">24007 13000 0,'17'18'31,"1"-1"-15,17 18-16,18 36 15,-18-18-15,1 0 16,16 17-16,19-17 0,53 88 16,-36-52-16,70 34 15,-87-52-15,70 34 16,-70-52-16,-1-17 16,-17-1-16,0 0 0,35 0 15,-52-17 1,-1 0-16,-35-36 31,-53-17-31</inkml:trace>
  <inkml:trace contextRef="#ctx0" brushRef="#br1" timeOffset="847565.5525">23830 13212 0,'0'0'0,"0"-18"0,18 0 15,-1-17 1,1 0-1,-18 17-15,18 0 0,-1-17 16,-17 18-16,18-36 16,-18 35-16,18 0 15,-18 1 1,17 17-16,1 0 16,35 17-16,-18 1 15,18 0 1,0-1-16,-18 1 0,0 0 15,54-1-15,-54 1 16</inkml:trace>
  <inkml:trace contextRef="#ctx0" brushRef="#br1" timeOffset="849135.7652">30745 13335 0,'0'0'0,"17"0"16,-17 18 30,0 17-30,0-17-16,0 34 16,0-34-1,0 53-15,0-18 16,-17-18-16,-1 53 16,0-53-16,1 1 15,-1 17-15,-17-18 0,-18 35 16,18-34-16,-54 34 15,54-35-15,-53 36 16,35-36-16,-53 18 16,53-17-16,-53-1 15,53 0-15,1-17 16,-1 17-16,0-17 0,-88 35 16,88-36-1,-88 18-15,70-17 16,-52 0-16,52-1 15,-70-17-15,70 18 16,-70-18-16,71 0 16,-54 18-1,54-18-15,-36-18 16,35 18-16,-52-18 16,52 1-16,-88-1 15,71 0-15,-70 18 16,69-17-16,-105 17 15,124 0-15,-18 0 16,-1 0-16,19-18 0,-71 18 16,88 0-16,-35-17 15,35-1-15,0 0 16,17 1-16,-16-1 16,34 0-1,-35 18-15,18 0 16,-18 0-16,35 0 15,-17 0-15,17 18 16,36-18 31,0 0-47,-1 0 16</inkml:trace>
  <inkml:trace contextRef="#ctx0" brushRef="#br1" timeOffset="849745.922">25294 14623 0,'0'0'0,"-17"17"0,17 1 15,0 0 1,35-18-1,-18 0-15,1-18 16,0 18-16,-1-18 16,1 1-16,0-1 15,-18 0-15,0-17 0,0 0 16,0 17-16,-36 1 16,19 17-16,-19 0 15,19 17-15,-18 54 16,17-36-16,18 18 15,0-18-15,0 18 0,18-18 0,17 1 16,35 17-16,-17-53 16,-17 17-16,52-34 15,-35-19 1,-36-17 0</inkml:trace>
  <inkml:trace contextRef="#ctx0" brushRef="#br1" timeOffset="849922.9092">25682 14270 0,'18'18'15,"0"52"-15,-18 36 16,0 17 0,0-17-1,0 0-15,-18-71 16,18 1-16,0-1 15</inkml:trace>
  <inkml:trace contextRef="#ctx0" brushRef="#br1" timeOffset="850207.1487">25841 14764 0,'18'0'0,"-1"0"16,19 0-16,-19 0 15,1 0-15,17-18 0,-17 18 16,-18-18 0,0 1-16,0-1 15,-18 18-15,0-17 16,-17 17-16,18 0 0,-19 17 16,36 1-16,-17 35 15,17-36-15,35 36 16,0-35-16,36 0 15,-36-18-15,36 17 16,-54-34-16,1 17 16</inkml:trace>
  <inkml:trace contextRef="#ctx0" brushRef="#br1" timeOffset="850974.689">26194 14817 0,'0'35'16,"0"-70"-16,0 105 0,0-52 16,0-36-1,0-17 1,17 17 0,-17-17-16,18 17 0,0-17 15,-1 35 1,-17 18-1,0 35-15,0-36 16,-17 19-16,34-36 16,-17 17-1,18-17-15,-18-17 0,18 17 16,-18-18-16,17 0 16,-17 1-16,18-1 15,0 18 1,-18 18-1,0-1 1,0 1 0,17-18-16,-17 18 15,18-18-15,-1 0 16,1 17-16,17-17 16,-35 18-16,18-18 15,0 0-15,-1 18 0,1-18 16,0-18-16,-1 0 15,1 1-15,-18-19 16,0 19-16,0-1 16,-18 0-16,1 36 15,17 0 1,-18-1-16,18 19 16,0-19-16,0 36 15,18-35-15,-1-1 16,1 1-16,-1-18 15,1 0-15,-18-18 0,18 18 16,-18-35 0,0 18-16,17-19 15,1 36-15,-18-17 16,18 34 0,-1-17-16,-17 18 0,18 17 15,0-35-15,-1 35 16,-17-17-1,0-36 17,0 1-17</inkml:trace>
  <inkml:trace contextRef="#ctx0" brushRef="#br1" timeOffset="851119.6982">26864 14834 0,'-35'-35'16,"70"70"-16,-17-17 0,35-18 16,-18 0-16,18 0 15,-18 0-15,0-18 16,-17 18-16</inkml:trace>
  <inkml:trace contextRef="#ctx0" brushRef="#br1" timeOffset="851262.5142">26952 14623 0,'0'53'16,"0"-106"-16,18 141 0,-18-53 0,18 71 15,-1-71 1,1 53-16,-18-52 16,0-1-16</inkml:trace>
  <inkml:trace contextRef="#ctx0" brushRef="#br1" timeOffset="851521.702">27234 14887 0,'0'0'16,"36"0"-16,-19 0 0,19 0 16,-19 0-16,19 0 0,-19 0 15</inkml:trace>
  <inkml:trace contextRef="#ctx0" brushRef="#br1" timeOffset="851909.7365">27464 14887 0,'0'0'15,"0"53"-15,0-18 0,0 1 0,0-1 16,17 18-16,1-35 15,17-1-15,-17-17 16,0 0 0,-1-17-16,-17-19 15,18 1-15,-18 0 16,0 17-16,0 0 16,18 18-16,-18 18 15,17 35-15,1-35 16,-1-1-1,1 1-15,0 0 0,-1-1 16,1 1-16,0-18 0,-1 0 16,1-53-1,-18 35-15,18-35 16,-18 36-16,0-19 16,0 19-1,0-1-15</inkml:trace>
  <inkml:trace contextRef="#ctx0" brushRef="#br1" timeOffset="852043.5922">27905 15046 0,'-18'-53'16,"53"106"-16,-52-53 0,34 18 0,-17-1 0,18 1 15,-18 0-15,18-18 0,-18 17 16</inkml:trace>
  <inkml:trace contextRef="#ctx0" brushRef="#br1" timeOffset="852176.9456">27958 14852 0,'0'35'0,"17"-35"15</inkml:trace>
  <inkml:trace contextRef="#ctx0" brushRef="#br1" timeOffset="852398.0331">28081 14940 0,'-18'18'15,"36"-36"-15,-53 36 16,35 17-16,0-17 15,0-1-15,0 1 0,17 0 16,1-1-16,0 1 16,-1 0-16,1-1 15,-18 1-15,-18-1 16,1-17 0,-1 0-16,0 0 0,-17 0 15</inkml:trace>
  <inkml:trace contextRef="#ctx0" brushRef="#br1" timeOffset="852671.7596">28258 15081 0,'35'0'15,"-70"0"-15,105-17 0,-35 17 16,-17-18-16,0 18 15,-18-18-15,-18 18 16,-17-17-16,17 17 0,-35 17 16,36-17-16,-19 36 15,36-1-15,36 18 16,-19-36 0,71 19-16,-52-36 15,17 0-15,-18 0 0,0 0 16,-17 0-16,-1-18 15</inkml:trace>
  <inkml:trace contextRef="#ctx0" brushRef="#br1" timeOffset="853905.5411">16669 10795 0,'17'0'16,"1"-18"-1,0 18-15,35 0 16,-18-17-16,18 17 15,17-18-15,1 18 0,88-35 16,-54 17-16,90-17 16,-90 0-16,-16 17 15,-1-17-15,-18-1 0,54 1 16,-107 18-16,19-1 16,-54 18-1,-17 0 1</inkml:trace>
  <inkml:trace contextRef="#ctx0" brushRef="#br1" timeOffset="854117.3467">17851 10372 0,'-36'53'16,"72"-106"-16,16 35 16,1 18-16,-17 0 15,-1 0-15,18 0 0,53 18 16,-53-18-16,17 53 15,-52-36-15,-18 19 16,0-19-16,0 18 0,-18 1 16,-17-1-16,-106 88 15,88-87 1,-18-1-16</inkml:trace>
  <inkml:trace contextRef="#ctx0" brushRef="#br1" timeOffset="868748.4038">20443 5221 0,'-17'-18'16,"34"18"-1,36 0 1,0 0-16,0 0 15,0 0-15,0 18 0,53 0 16,-53-1-16,35 1 16,-53-18-1,1 0-15,-19 18 0,1-18 16,-18-18 0</inkml:trace>
  <inkml:trace contextRef="#ctx0" brushRef="#br1" timeOffset="868987.0382">20814 5062 0,'18'0'0,"-1"36"0,-52-72 0,70 36 0,-17 0 15,35 0 1,-18 18-16,-17-18 16,17 18-16,0-18 0,-17 17 0,35 36 15,-36-35-15,1 17 16,-18-17-16,-18 17 15,1-17-15,-1-1 16,0 1-16,-17 0 16,-35 17-16,34-35 15,-17 35-15,18-17 16</inkml:trace>
  <inkml:trace contextRef="#ctx0" brushRef="#br1" timeOffset="879100.7964">29104 1693 0,'0'-17'16,"0"-1"-16,0 36 31,18-1-15,-1 19-16,19 34 15,-1-17-15,36 71 16,-36-54-16,0-17 0,53 53 15,-52-53 1,34 17-16,-35-34 16,-17-19-16,-18 1 15</inkml:trace>
  <inkml:trace contextRef="#ctx0" brushRef="#br1" timeOffset="879443.4659">28963 2152 0,'18'0'16,"-1"-18"0,-17 1-16,18-1 15,0 0-15,-18-17 0,17 0 16,-17-53-1,0 35-15,-17-53 16,17 53-16,-18 0 0,18 0 16,-18-17-1,1 52-15,17 0 0,17 18 16,1 18-16,17-18 0,53 53 16,-35-35-1,0-1-15,71 18 16,-71-17-16,17 0 15,-34-18-15,-19 17 16</inkml:trace>
  <inkml:trace contextRef="#ctx0" brushRef="#br1" timeOffset="891382.4508">25294 15081 0,'18'-17'47,"-1"17"-47,1 0 0,0 0 16,17 0-16,0 0 0,18 0 15,0 0-15,35 0 16,-35 0 0,71 17-16,-71-17 15,17 18-15,18-18 16,1 18-16,-1-18 0,123 35 16,-87-35-16,140 35 15,-140-17-15,141 17 16,-142-17-16,142 17 15,-124 0-15,141 0 16,-159-17-16,160 17 16,-160-17-16,89 17 15,-142-35-15,-34 18 16,-1-18-16,-17 0 16,-36 0-16</inkml:trace>
  <inkml:trace contextRef="#ctx0" brushRef="#br1" timeOffset="919806.0679">4092 17039 0,'0'18'31,"0"-1"1,0 1-1,18-18 16,-18-35-32,18 35-15,-1-18 16,1 18 0,-1 0-16,1 18 15,0-1-15,-1 1 16,1 17-1,0-35-15,-1 18 0,1-18 16,0 0 0,-18-18-1,17 18-15,1-17 16,-18-1 0,0 36-1,17-18 1,1 17-16,0-17 15,-18 18-15,17-18 0,19 0 16,-19 0-16,36-18 16,-35 1-16,-1-1 15,1 0-15,0 1 16,-1 34 0,19-17-1,-36 18-15,35 0 16,0-18-16,-17 17 15,35-17 1,-18-17-16,-17 17 16,-1-18-16,19 0 15,-36 1-15,17 17 0,1-18 16,0 18 15,-18 18-31,35-1 16,-18 1-16,1-18 15,17 0 1,1 0-16,-1-18 16,0 18-16,0-35 15,-17 35-15,0-17 0,-1 17 16,1-18-16,0 18 16,-1 18-1,-17-1-15,18-17 0,-18 18 16,35-1-1,18 1-15,-18-18 16,1 0-16,52-18 16,-53 1-16,0-1 15,1 1-15,17-1 0,-36 18 16,1 18 0,-18-1-16,18 18 15,-1 1 1,1-19-16,-1 1 0,1-18 15,0 0-15</inkml:trace>
  <inkml:trace contextRef="#ctx0" brushRef="#br1" timeOffset="926418.2987">10248 16898 0,'0'18'62,"18"-18"-46,-18 17 0,0 1-1,17-18 1,1 0-1,-18-18 1,18 18 0,-1 0-1,-17 18-15,18-18 16,0 18-16,-1-18 16,1 17-1,0-17-15,-1-17 16,1 17-1,-18-18-15,18 18 16,-1 0 0,1 0-1,-1 0-15,-17 18 16,18-18-16,0 0 0,17 17 16,-17-17-16,17-17 15,-17 17-15,-1-18 16,1 0-1,-1 18-15,1 0 16,0 0 0,-1 18-1,-17 0-15,36-18 16,-19 0-16,1 0 16,17 0-1,18-18 1,-35 0-16,35 1 0,-36-1 15,1 18-15,0-18 0,-1 18 16,-17 36 0,0-19-1,18 19-15,-18-19 0,18 19 16,-18-19-16,17 1 0,1-1 16,-1-17-16,19 18 0,-19-18 15,36 0-15,-35-18 16,17 1-1,-17-1-15,17-35 16,-17 36-16,-18-1 16,17 0-16,1 18 0,0 0 15,-1 18 1,1 0-16,35-1 16,-36 1-1,54-18-15,-18 0 16,-18-18-16,-17 18 15,17 0-15,-17-17 0,17-1 16,-17 18 0,-18 18 15,17-18-31,1 0 16,17 0-16,1 0 15,-1 0-15,0 0 16,-17-18-16,35 18 15,-18 0-15,0 0 16,-17 0-16,-18 18 16,17-18-1,1 0 1,0-18 0,-1 0-16,1 18 15,17-17-15,1-1 16,-19 18-16,36 0 15,-53-18-15,18 18 0,17 0 16,-17 18 15,-1 0-15,1-18 0,0 17-16,-1-17 0,19 0 15,-19 0 1,1 0-16,-1 0 15,1-17-15,17 17 16,-35 17 15,18 1-15,-18 0-16,35-18 16,-17 0-16,17 0 15,-17-18-15,17 18 16,-17 0-1,17 0-15,-17-18 16,-1 18 0,-17 18-16,18-18 0,-18 18 15,18-18-15,-18 17 0,17 1 16,1-18-16,0 0 0,17 18 16,0-18-16,36 0 15,-54-18-15,19 18 16,-1 0-16</inkml:trace>
  <inkml:trace contextRef="#ctx0" brushRef="#br1" timeOffset="929801.4852">11783 16898 0,'0'18'16,"35"-18"-1,-17 17-15,17-17 16,71 18 0,-53 0-16,17-1 0,1 1 15,-1 0-15,107-1 16,-89-17-16,0 0 0,-17 0 16,87-17-1,-34-1-15,-71 18 16,0-18-16,35 18 15,-70 0-15,35-17 16,-36 17-16,-34-18 16,-1-17-1,18-1-15,-35-16 16,35 16 0,-18-52-16,18 35 15,-18-88-15,18 70 16,0-87-16,18 105 15,-18 0-15,0 0 16,0 35-16,0-17 0,0 0 16,-18 17 15,1 18 16,-19 0-32,1 0-15,-71 18 16,53-18-16,-17 0 0,-89 0 16,71-18-1,-18 18-15,-88-18 16,88 1-16,-88-18 16,124 17-16,-89 18 15,106-18-15,0 36 16,53 0-16,18 17 15,-1-18 1,1 1-16,0 35 16,-18-35-16,0-1 0,0 1 15,0 53-15,-18-36 16,18 35-16,0-17 16,0 18-16,18 17 0,17 53 15,-17-70-15,17 70 16,-35-88-16,17 0 15</inkml:trace>
  <inkml:trace contextRef="#ctx0" brushRef="#br1" timeOffset="930716.9554">16492 16986 0,'-35'0'0,"35"-17"16,35 17 0,1 0-1,34-18-15,1 18 0,17 0 0,141-35 16,-105 17-16,140 0 15,-158 18 1,-18 0-16,36 18 16,-71-18-16,-36 0 0</inkml:trace>
  <inkml:trace contextRef="#ctx0" brushRef="#br1" timeOffset="932502.6655">17074 17180 0,'0'18'31,"18"17"-16,-18-17-15,18 35 16,-1-36-16,1 1 0,-18 17 16,18 1-1,-1-19-15,1 1 16,-18 0-16</inkml:trace>
  <inkml:trace contextRef="#ctx0" brushRef="#br1" timeOffset="932802.5881">16845 17339 0,'0'-18'31,"0"1"-16,35-1-15,-35 0 16,36 1-16,-1-1 16,0 1-16,-17-1 15,0 0-15,-1 18 0,18-17 16,-17 17-16,0 17 16,-1 1-1,19 17-15,-19-17 16,1-1-16,17 1 0,-17-18 15</inkml:trace>
  <inkml:trace contextRef="#ctx0" brushRef="#br4" timeOffset="974099.4883">19950 6456 0,'0'-18'16,"-18"1"0,0-1-1,1 18 1,-1 0-16,0 0 15,-52 0 1,-18 0-16,52 0 16,-69-18-16,34 18 15,18 0-15,-88 0 16,-18 0 0,89 0-16,-1 0 0,-70 36 15,70-19-15,-70 36 16,88-18-16,-17-17 15,17 17-15,0 1 0,-53 34 16,53-35-16,-35 36 16,35-36-1,-17 53-15,34-52 16,19-1-16,-19 18 0,-17 17 16,36-34-16,-18 52 15,17-53-15,0 1 16,1-1-16,17 0 15,-18 53-15,18-52 16,0 52-16,0 0 16,0-53-16,18 36 15,-1-36-15,19 18 16,-19-18-16,1 1 16,-1-19-16,1 18 15,35 18-15,-35-35 16,52 35-16,-34-35 15,52 17-15,-35-35 16,35 17 0,-35 1-16,53 0 15,-71-1-15,18-17 16,0 18-16,0 0 0,52 17 16,-52-17-16,71 17 15,-54-35-15,71 35 16,-70-35-16,70 35 15,-70-35-15,70 18 16,-71 0-16,71 17 16,-70-17-16,70-1 15,-53 1-15,71 0 16,-88-1-16,87 1 16,-69-18-1,69 35-15,-87-35 16,105 18-16,-105-18 15,105 17-15,-88 1 16,89-18-16,-107 18 16,107-1-1,-107 1-15,89 0 16,-71-18-16,71 17 16,-71-17-16,71 0 15,-71 0-15,71 0 16,-71 18-16,-17-18 15,17 0-15,-18 0 0,1 17 16,0-17-16,-1 18 0,71-18 16,-53 18-16,-17-18 15,-1 17-15,19-17 0,-19 0 16,18 0-16,1 0 16,69 0-16,-87 0 15,17 0-15,0 0 0,1 0 16,-19 0-16,36 0 0,-18-17 15,106 17-15,-106 0 16,106-18 0,-105 18-16,-1 0 15,0-18-15,0 18 0,106-17 16,-106 17-16,106 0 16,-105 0-16,-1 0 15,0 0-15,18 0 0,70 0 16,-88 0-16,89 0 15,-107 0-15,107 0 16,-89 0-16,71 17 16,-71-17-16,71 0 15,-71 18-15,71-18 16,-89 0-16,89 0 16,-71 0-1,53 18-15,-53-18 16,71 0-16,-88 0 15,87 17 1,-87-17-16,88 0 16,-71 0-16,88 18 15,-105-18-15,17 0 16,0 0-16,0 18 0,-17-18 16,17 0-16,-17 17 0,105-17 15,-88 0-15,-17 0 16,17 0-16,0 18 0,0-18 15,89 0-15,-107 0 16,89-18-16,-88 18 16,-1 0-16,54-17 15,-54 17-15,71 0 16,-70-18-16,70 18 16,-70 0-16,70-18 15,-88 1-15,17 17 16,-17-18-16,0 18 0,0-18 15,53 1-15,-53-1 16,0 18 0,-18-17-16,18-1 0,17 0 15,-34 1-15,34-1 16,-17 0-16,18 1 16,-18-1-16,35 0 15,-35 18-15,35 0 16,-35-17-16,-18 17 15,36-18 1,-18 18-16,-1-17 0,-16 17 16,34-18-16,-34 0 15,17-17 1,-36 35-16,1-18 0,-1-17 16,1 17-16,0 1 0,-1-1 15,1-17-15,17 17 0,-17-17 16,0 17-16,17-17 0,-18 17 15,36-52-15,-35 52 16,0-17-16,-18 0 16,17-18-1,-17 17-15,0 19 0,0-54 16,0 54-16,-17-54 16,17 36-16,-36-36 15,19 36-15,-36-18 16,35 35-16,-17 1 15,-18-1-15,18 0 0,-71-17 16,53 18-16,-71-19 16,54 19-16,-1-1 15,-87-35 1,69 35-16,1 1 0,-106-36 16,-17 18-1,87 17-15,1 0 16,-283-35-1,141 0-15,-35 18 16,159 18-16,-194-19 16,176 19-16,-17-1 15,0 0-15,17 18 16,-17-17-16,-18 17 0,-159-18 16,176 18-16,-175-18 15,175 18-15,-176-17 16,177 17-16,-177-18 15,177 18-15,-159 0 16,158 0-16,-158 0 16,194 0-16,-176 0 15,158-17-15,18 17 16,-18 0-16,18 0 16,-159 0-16,159 0 15,0 0-15,-159-18 16,176 18-16,-158 0 15,159-18-15,-18 18 16,-106-17-16,106 17 16,17-18-16,1 0 0,-1 1 15,1 17-15,-1-18 16,1 0-16,-1 1 0,-123-18 16,124 17-16,-124 0 15,106 18-15,17-17 16,-17-1-16,18 18 0,-159-18 15,158 18-15,-141 0 16,124 0-16,0 0 16,0 0-16,0 18 0,0-18 15</inkml:trace>
  <inkml:trace contextRef="#ctx0" brushRef="#br4" timeOffset="976797.0616">20761 8855 0,'0'-18'16,"-18"0"0,1 1-1,-19-18-15,-16 17 16,16 0-16,1 1 15,-89-19-15,54 36 16,-106-17 0,70 17-16,-88 0 15,105 17-15,-16-17 0,-1 18 16,-88 17-16,106 1 16,-106 16-16,105-16 15,1-1-15,0 0 16,-71 36-16,89-36 15,-89 53-15,88-52 16,18-1-16,1 18 0,-54 35 16,70-53-16,-16 53 15,16-35-15,19-17 16,17 17-16,-18-18 0,18 53 16,0-53-1,0 18-15,18-17 0,35 34 16,-36-35-16,18 1 15,1-1-15,52 35 16,-35-52-16,53 17 16,-53-17-16,70 17 15,-52-17-15,52 0 16,-52-1-16,17 1 16,53-1-16,-53 1 15,71 0 1,-89-1-16,89 1 15,-88 0-15,70 17 16,-71-35-16,89 35 16,-88-17-16,105 0 15,-88-1-15,89-17 16,-89 18-16,88-18 16,-88 17-16,71 1 15,-71-18-15,71 18 16,-53-18-16,70 17 15,-87-17-15,122 18 16,-123-18-16,106 0 16,-88 0-1,88 18-15,-88-18 16,-18 17-16,18-17 0,-18 18 16,106-18-16,-88 18 15,106-18-15,-124 0 16,124 0-1,-106 0-15,105 0 16,-105 0-16,88 0 16,-106 0-16,106-18 15,-105 18-15,87 0 16,-106 0-16,107 0 16,-107 0-16,19 0 15,-19 0-15,1 0 0,87 18 16,-87-18-16,70 0 15,-70 0-15,-1 0 16,1 0-16,88 0 16,-89 0-16,-17 0 15,88 17-15,-70-17 16,52 18-16,-52-18 16,-1 0-16,1 17 0,-1-17 15,89 0 1,-88 18-16,-1-18 0,89 0 15,-71 18-15,0-18 16,71 0 0,18 0-16,-72 0 0,-16 0 15,122 0 1,-105 0-16,106 0 16,-106 0-16,-1 0 0,107 0 15,-106 0-15,0 0 16,17 0-16,1 0 0,105 0 15,-106 0-15,107-18 16,-107 18-16,1 0 16,-18 0-16,17 0 15,124 0-15,-124 0 16,124 18-16,-141-18 16,141 0-1,-141 0-15,123 0 16,-123 0-16,106-18 15,-106 0-15,88 1 16,-106 17-16,0-18 16,0 1-16,0-1 0,89 0 15,-107 1-15,89-19 16,-106 19-16,71-36 16,-89 18-16,53-18 15,-53 17-15,18-17 16,-35 18-16,-18-35 15,0 34-15,-18-34 16,1 34 0,-54-34-16,18 17 15,-53-18-15,53 36 16,-105-35-16,87 34 16,-123-17-1,106 18-15,0 0 0,-18 17 16,-124-52-16,107 52 15,-18-17-15,0-1 0,0 19 16,0-18-16,-18-1 0,18 19 16,-18-19-16,18 19 15,-18-1-15,-17-17 0,-142 0 16,142 17-16,-159-17 16,158 17-16,-176-17 15,177 17-15,-177 0 16,177 1-16,0-1 15,-18 18-15,-159-35 16,159 35-16,17-18 16,-193 1-16,194-1 15,-177 0-15,176 1 16,-17 17-16,-158-36 16,158 36-16,-159-17 15,159 17-15,-159-18 16,159 0-16,-159 1 15,194 17-15,-193-18 16,193 1-16,0 17 16,-17-18-16,17 18 0,-176 0 15,158 0 1,-140 0-16,158 0 16,-141 18-16,159-1 15,18 1-15,-1-1 0,-105 19 16,123-19-16</inkml:trace>
  <inkml:trace contextRef="#ctx0" brushRef="#br4" timeOffset="980011.9366">20443 11130 0,'-17'-17'0,"34"34"0,-52-34 16,18 17 0,-1-18-16,0 0 15,1 1-15,-19 17 16,19-18-16,-89 0 15,53 1-15,-70 17 16,34 0-16,19 0 16,-18 0-16,-1 17 0,1-17 15,0 36-15,17-19 0,-105 36 16,88-18-16,-71 36 16,89-53-16,-1 17 15,0 0-15,1 0 0,-54 36 16,71-18-16,-35 35 15,53-53 1,-18 54-16,35-36 16,-17 35-16,35-35 15,0 35-15,0-35 16,0-18-16,0 0 0,0 18 16,35 18-1,-17-36-15,35 53 16,-35-52-16,17-1 15,-17 18-15,17-18 0,35 53 16,-34-53-16,34 18 16,-34-17-16,-1-1 15,53 0-15,-35 0 16,0-17-16,53 17 16,-1 18-1,-34-35-15,70 17 16,-88-17-16,35 0 0,53 17 15,-70-18-15,88 19 16,-71-19-16,88 1 16,-88 0-16,1-1 15,-1 1-15,106 0 16,-88-1-16,-18 1 16,0-18-16,106 35 15,-106-17-15,89-1 16,-89-17-16,124 18 15,-124 0-15,0-18 16,18 0-16,-18 17 0,88-17 16,-87 0-16,69 18 15,-87-18-15,88 0 16,-89 0-16,89 0 16,-71 18-16,53-18 15,-53-18-15,-17 18 16,17 0-16,-17 0 0,87 0 15,-87 0 1,70 0-16,-70 0 16,-18 0-16,17 0 0,71 0 15,-70 0-15,-1 18 16,54-18 0,-54 0-16,1 0 15,-18 0-15,17 0 0,54 17 16,-54-17-16,36 18 15,-35-1-15,-18-17 16,0 18-16,0-18 0,17 18 16,-17-18-16,18 17 0,52 1 15,-70-18-15,71 18 16,-54-1-16,54 1 16,-54-18-16,71 18 15,-70-1-15,88 1 16,-89-18-1,89 18-15,-89-18 16,89 17-16,-71-17 16,71 18-16,-71-18 15,-17 0-15,17 17 0,0-17 16,0 0-16,71 0 16,-71 18-16,71-18 15,-71 0-15,71 18 16,-71-18-1,-17 0-15,17 0 0,71 17 16,-71-17-16,71 0 16,-71 18-16,71-18 15,-71 0-15,71 18 16,-71-18-16,71 17 16,-89-17-16,89 0 15,-71 18-15,-17-18 16,17 0-16,-18 0 15,89 18-15,-71-18 16,-17 0-16,17 0 0,-17 0 16,-1 17-16,1-17 15,87 0-15,-87 0 16,0 18-16,70-18 16,-88 0-16,17 0 15,1 0-15,-18 0 0,70 17 16,-52-17-16,52 0 15,-52 0-15,-18 0 16,17 0-16,-17 0 0,71 0 16,-72 0-16,54 0 15,-53 0-15,71 0 16,-71 0-16,52 0 16,-52 0-16,53-17 15,-35 17-15,-36 0 16,18-18-16,0 18 15,0-17-15,0 17 0,35-18 16,-35 0-16,0 1 16,-18-1-16,18 0 15,-18 1-15,0-1 0,54-35 16,-54 18-16,53-18 16,-53 35-16,54-52 15,-54 52-15,53-52 16,-88 52-16,0-53 15,0 36-15,0 17 16,0-52 0,0-1-1,0 36-15,0-18 0,0-17 16,0 34-16,0-52 16,0 53-16,0-36 15,0 36-15,0 0 16,0-1-16,0 19 0,0-18 15,0 17-15,0-17 0,0 17 16,0-35-16,0 18 16,-18-18-1,-35 35-15,18-17 0,-53-18 16,35 18-16,-53-1 16,36 1-16,-36 0 15,35 0-15,-52-1 16,70 19-16,-18-19 15,-70 1 1,71 0-16,-18 17 16,17 1-16,-17-1 0,0 0 0,-18 1 15,-106-19-15,106 19 16,0-1-16,-17 1 0,-124-19 16,141 36-16,-123-35 15,105 35 1,-123-35-16,106 35 15,-123-18-15,140 18 16,-17 0-16,18 0 0,-124 0 16,123 0-1,1 0-15,-124-18 16,141 18-16,-123-17 16,123 17-16,-106-18 15,106 18-15,-105-18 16,105 18-16,-88-17 15,106 17-15,-106 0 16,105 0-16,-87-18 16,88 18-16,-89 0 15,89 0-15,-106 0 16,106 0-16,-71 0 16,71 0-16,-71 0 15,71 0 1,-53 0-16,70 0 15,-70 0-15,71 0 16,-71 0-16,70 0 16,-70 0-16,70 0 15,-52 0 1,52 0-16,1 0 16,-1-17-16,1 17 0,-1 0 15,-88 17-15,89-17 0,-71 0 16,70 0-16,-70 0 15,71 0 1,-1 0-16,0 0 16,1-17-16,-1 17 0,-17 0 0,18 0 15,-89 0-15,88 0 16,1 0-16,-71-18 16,52 18-16,-52 0 15,71 0-15,-89-18 16,88 18-16,-17 0 15,18 0-15,-18-17 0,-1 17 16,1 0-16,0 0 0,0 0 16,-71 0-16,71 0 15,-89-18 1,89 18-16,0-18 16,0 18-16,0-17 0,-106-1 15,105 18-15,-105-18 16,106 1-16,-106 17 15,88 0-15,18-18 16,0 18-16,-18 0 0,18-17 16,-106-1-16,106 18 15,0-18-15,-107 18 16,19 0 0,88 18-16,-18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35:01.6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2487 5680 0,'18'0'0,"-18"17"16,17-17 0,1 18-1,0-18 1,-1-18-16,1 1 0,17-19 16,-17 19-16,17-1 15,-17 1-15,-1 17 16,1 17-1,0-17-15,17 18 16,0-18-16,-17 17 16,0-17-16,-1 18 0,1 0 15,-1-18-15,1 17 16,0 1 0,35-18-16,-36 0 15,36 0 1,-18 0-16,36-18 15,-36 18-15,-17-17 0,35 17 16,-18 17 0,-17 1-16,35 17 15,-36-17-15,1-18 0,35 0 16,-18 0 0,0-18-16,-17 1 0,53-36 15</inkml:trace>
  <inkml:trace contextRef="#ctx0" brushRef="#br0" timeOffset="7063.4509">10142 5539 0,'0'0'0,"0"17"16,-17-17 15,17-17-16,0-1 1,0 0-16,0-35 16,0 36-16,-18-54 15,18 18 1,0-53-16,0 36 16,-18-71-16,18 53 15,-35-53-15,35 88 16,0 0-16,-17-18 15,-1 36 1,0 17-16,18 1 16,0-1-16,0 0 15,0 1 1,18 17 46,0 0-62,-1 0 0,1 0 16,70-18-16,-35 0 16,0 18-16,53-17 15,-53 17-15,35 17 16,-53-17-16,18 18 16,-35-18-16,-1 0 15,-17 18-15,-17-18 16,-1 0-16,0 17 15,18 1 1,0 0-16,18-18 16</inkml:trace>
  <inkml:trace contextRef="#ctx0" brushRef="#br0" timeOffset="7946.4756">10707 4410 0,'0'-18'0,"0"0"16,-18 1 0,18 34-1,0 19-15,0-19 16,18 19-16,-18-1 0,0 0 15,0 0-15,0 1 0,0 17 16,17-18-16,-17-17 16</inkml:trace>
  <inkml:trace contextRef="#ctx0" brushRef="#br0" timeOffset="10639.3095">10548 5556 0,'18'36'0,"-36"-72"0,36 89 15,-18-35-15,0-36 32,0-17-17,0 0-15,0-1 16,0 1-16,-18-18 15,18 18-15,0 0 16,0 17-16,0 0 0,18 1 16,-18-1-1,17 18-15,1 0 16,17 0-16,-17 0 16,0 18-16,-1-18 0,1 17 15,-1-17-15</inkml:trace>
  <inkml:trace contextRef="#ctx0" brushRef="#br0" timeOffset="11144.7017">11130 5080 0,'0'0'15,"-17"0"-15,34 0 16,1 0 0,-1 0-1,54 0-15,17 0 16,-53-18-16,1 18 16,52-17-1,-53-1-15,-17 18 0,-18-18 16</inkml:trace>
  <inkml:trace contextRef="#ctx0" brushRef="#br0" timeOffset="11356.265">11501 4904 0,'-18'17'15,"-17"19"1,17-1-16,-17 18 15,17-18-15,-17 0 16,0 18-16,-1 0 16,36-18-16,0-17 15,0 0-15,18-18 16,-18-18-16,0 0 16</inkml:trace>
  <inkml:trace contextRef="#ctx0" brushRef="#br0" timeOffset="11529.2238">11165 4780 0,'0'0'0,"18"18"0,-18 17 16,35 36-16,-17-18 16,53 17-16,-54-35 15,54 36-15,-36-36 16,18 36-16,-35-54 15</inkml:trace>
  <inkml:trace contextRef="#ctx0" brushRef="#br0" timeOffset="22572.9735">2875 9913 0,'0'18'16,"0"-36"15,0-17-31,0 0 15,0-54-15,0 54 16,-17-71 0,-1 36-16,18 17 0,-35-71 15,35 71-15,-36-35 16,36 53-16,-17 0 16,-1-1-16,18 19 0,0-36 15,0 35 1,0 0-1,18 18-15,35-17 16,-36 17-16,36 0 16,-18 0-16,18 17 0,53-17 15,-53 18-15,18 0 16,-36-1-16,18 19 16,-36-36-16,1 35 15,-18-17 1,-18-1-16,18 1 15,0 17 1,0-17-16,0-1 16,18 19-1</inkml:trace>
  <inkml:trace contextRef="#ctx0" brushRef="#br0" timeOffset="22945.9646">3457 9966 0,'-17'18'16,"-1"-36"-1,0-17 1,18-1-16,0-16 0,0-19 16,0 36-1,0 17-15,36-17 16,-1 35-16,0-18 15,0 18-15,1 18 16,-19-18-16,1 0 16,0 0-1</inkml:trace>
  <inkml:trace contextRef="#ctx0" brushRef="#br0" timeOffset="23207.1596">4092 9490 0,'0'0'0,"18"0"15,0 0 1,17 0-16,0 0 0,36 0 16,-36-18-16,0 18 15</inkml:trace>
  <inkml:trace contextRef="#ctx0" brushRef="#br0" timeOffset="23334.2473">4251 9701 0,'0'0'16,"35"0"-16,1 0 0,-1-17 16,-18 17-16,1-18 0,0 18 15,-1 0-15</inkml:trace>
  <inkml:trace contextRef="#ctx0" brushRef="#br0" timeOffset="25642.0541">12083 5697 0,'0'18'16,"17"17"0,1-17-16,0 0 15,-1-1 1,1-17-16,-1 0 15,1-17 1,0-1-16,-1-17 16,1 17-16,-18 0 15,18 18-15,-1 0 0,1 0 0,0 0 16,35 18-16,-18 0 16,18-1-1,-36 1-15,36-18 16,-17 0-16,-19 0 15,1 0-15,-1-18 0,19 18 0,-1-17 16,-17-1-16,-1 18 16,1 0-1,17 0 1,-17 0-16,17 0 16,-17 18-16,-1-18 15,1 0-15,0 0 0,-1 0 16,1 0-16,0 0 0,17 0 15,-17 0 1,17-18-16,-18 18 16,19-18-16,-1 1 15,-17 17-15,17 0 16,-17 0-16,-1 17 16,18 1-1,-17 0 1,17-18-16,36 0 15,-36 0-15,18-18 16,-18 18-16,1-18 16,-1 18-16,-17 0 0,-1 0 15,1 0-15,17 0 16,-17 18-16,52-18 16,-34 18-16,52-18 15,-53 0-15,18 0 16,-18-18-16,18 18 0</inkml:trace>
  <inkml:trace contextRef="#ctx0" brushRef="#br0" timeOffset="28029.8176">12418 6015 0,'0'18'15,"17"-18"-15,-17 17 16,0 18 0,18-17-16,-18 17 15,18-17-15,-1 17 16,-17 1-16,18-19 0,-18 1 15,0-1 1,-18-17 0,-17 0-1,17 0-15,-52 0 16,35-17-16,-54 17 16,36 0-16,-70-18 15,70 18-15,-70-17 16,52 17-16,-88-36 15,71 36-15,-35 0 16,-1-17-16,1 17 0,-36 0 16,18 17-16,-18-17 0,-194 18 15,177-18-15,-194 18 16,175-18 0,19 0-16,-18 17 0,-18-17 15,-176 18-15,177-18 16,-177 17-16,176-17 15,18 0-15,0 0 0,0 18 16,-177-18-16,177 18 16,-158-18-1,193 0-15,-176 0 16,176 0-16,-158 0 16,175 0-16,-140-18 15,141 18-15,-124 0 16,142 0-16,-124 0 15,124 0-15,-89 0 16,106 18-16,18-18 16,-88 17-1,105-17-15,0 0 0,1 0 0,-18 0 16,35 0 0,17 0-16,19 0 15,-1 0-15,1-17 110,17-1-79,0 0-31,0-17 15,17 18-15,-17-36 16,18 35-16,-18-35 16,17 18-16,-17 0 15,0 17-15,0 0 16,18 18 15</inkml:trace>
  <inkml:trace contextRef="#ctx0" brushRef="#br0" timeOffset="28329.1127">2805 6174 0,'0'0'16,"0"-18"-16,17 0 0,36-35 15,-18 18 1,18-18-16,-17 18 16,-1 17-16,-17 1 0,-1-1 15,18 0-15,-17 18 16,0 18-16,-1 17 15,1 1-15,0-19 16,17 36 0,-17-35-16,34-1 15,-34-17-15</inkml:trace>
  <inkml:trace contextRef="#ctx0" brushRef="#br0" timeOffset="33928.7889">5592 9349 0,'-36'17'16,"1"1"-16,-53 0 16,35-1-16,-35 1 15,35-1-15,17 1 16,-16-18-16,34 18 0,-17 17 15,35-17-15,17 17 16,1-17-16,17-1 16,0 1-16,18-1 0,18-17 15,-36 0-15,18-17 16,-35-1-16,-18-35 16,0 36-16,-53-19 15,18 19 1,-18-1-16,17 0 15,19 18-15,-1-17 0,0 17 16</inkml:trace>
  <inkml:trace contextRef="#ctx0" brushRef="#br0" timeOffset="34295.7122">6121 8767 0,'-18'0'16,"0"35"-16,-17 53 15,18-17-15,-19 87 16,19-52-16,17 0 16,0-18-16,17 71 15,1-89-15,35 36 16,-18-70-16,-17-1 15,-1-17-15,1-18 0,0 17 16</inkml:trace>
  <inkml:trace contextRef="#ctx0" brushRef="#br0" timeOffset="34991.0602">6350 9137 0,'-18'-18'16,"36"18"0,-18 53-1,18-17-15,-18 16 16,0 54-16,0-35 16,17-36-16,-17 18 0,18 18 15,0-54 1,-1 1-16,1-18 0,-1 0 15,36-35-15,-17-1 16,-1-34-16,-17 17 16,-1 18-16,1 17 0,-18 0 15,18 36-15,-1 17 16,1 0-16,-1 1 16,19-1-16,-19-17 15,54 17-15,-36-17 16,53-36-16,-70 0 15,35-35-15,-35 18 16,-18-53-16,-18 35 16,-35-35-1,18 35-15,-1 18 0,-34-18 16,52 53 0</inkml:trace>
  <inkml:trace contextRef="#ctx0" brushRef="#br0" timeOffset="35302.8891">7303 9719 0,'0'0'16,"17"18"-16,-17-1 0,0-34 31,-17-36-31,17 35 16,-18-17-16,18 0 16,0 17-16,0 0 0,18-17 15,-1 35-15,1 0 16,-1 0-16,19 18 15,-19-18-15,1 17 16</inkml:trace>
  <inkml:trace contextRef="#ctx0" brushRef="#br0" timeOffset="35769.869">7779 8961 0,'0'0'16,"-18"-18"-16,36 18 16,17-18-1,0 18-15,36 0 16,-36 0-16,18 0 16,-18 0-16,-17 0 15,-18 18-15,-18 0 16,1-18-16</inkml:trace>
  <inkml:trace contextRef="#ctx0" brushRef="#br0" timeOffset="36036.5908">7708 8961 0,'0'0'0,"18"0"15,-1 0-15,-17 17 16,18 54-16,0-18 15,-18 70-15,0-35 16,0 53 0,17-70-16,1 52 15,0-70-15,17-17 16,0-1-16,1-17 0,-1-1 0,35-17 16,-34 0-16,17 0 15,-36 0 1,18 0-16,-35 18 15,-17 0-15</inkml:trace>
  <inkml:trace contextRef="#ctx0" brushRef="#br0" timeOffset="39224.5012">8590 9278 0,'0'-18'0,"-17"1"16,-1 17-16,0 0 16,1 0-16,-19 53 15,19-18-15,17 0 16,0 1-16,0 16 15,17-16-15,1-1 0,35 36 16,-18-54-16,53 18 16,-52-35-16,52 0 15,-53-17-15,18-1 16,-35 18-16</inkml:trace>
  <inkml:trace contextRef="#ctx0" brushRef="#br0" timeOffset="39563.4041">9119 8837 0,'-35'0'0,"17"18"16,-35 17-16,36-17 15,-18-1-15,17 19 16,0-19-16,1 1 0,-1 35 16,18-36-16,0 1 15,18 0-15,-1-1 0,54 19 16,-36-19-16,36 1 15,-54 0 1,19-1-16,-19-17 16</inkml:trace>
  <inkml:trace contextRef="#ctx0" brushRef="#br0" timeOffset="39768.4495">9243 9031 0,'17'0'15,"19"0"1,17 18-16,-18-36 16,18 18-16,-36-18 15,19 18-15,-19 0 16</inkml:trace>
  <inkml:trace contextRef="#ctx0" brushRef="#br0" timeOffset="39997.0562">9402 8837 0,'0'35'16,"-18"1"-16,18 17 15,0-18-15,-18 0 16,36 36-16,-18-54 16,18 1-16,-18 0 15,35 17-15,-18-35 16,1 0-16,0 0 16,17-18-1</inkml:trace>
  <inkml:trace contextRef="#ctx0" brushRef="#br0" timeOffset="40174.5269">9631 9049 0,'17'0'16,"1"0"-16,17 17 15,1-17-15,17 0 16,-36-17-16,1 17 15,0 0-15,-1-18 16</inkml:trace>
  <inkml:trace contextRef="#ctx0" brushRef="#br0" timeOffset="40440.4154">10054 8890 0,'0'0'16,"0"35"-16,0 1 0,0-19 0,18 36 15,-18-35-15,17 17 16,-17-17-16,18-1 16</inkml:trace>
  <inkml:trace contextRef="#ctx0" brushRef="#br0" timeOffset="40746.4978">10178 8767 0,'17'35'16,"1"-18"-16,17 1 16,18 0-16,-18-1 15,36 1-15,-53 0 16,17-18-16,-35 17 0,0 1 15,0 0-15,0-1 16,-18 1-16,1-1 0,-19 19 16,1-19-16,0 19 15,17-19 1,18 1-16,0 0 16,0 17-16,18-17 15</inkml:trace>
  <inkml:trace contextRef="#ctx0" brushRef="#br0" timeOffset="40975.1055">10777 9525 0,'0'0'16,"-35"71"-16,17-36 0,-34 18 15,16-18-15,-17 0 16,36-17-16</inkml:trace>
  <inkml:trace contextRef="#ctx0" brushRef="#br0" timeOffset="41419.7947">11183 9402 0,'-18'0'15,"36"0"-15,-18 17 0,35 36 16,18-18 0,-17 1-16,52 34 15,-53-35-15,53 18 16,-70-17-16,17-19 15,-17 1-15,-1-18 0,1 0 16</inkml:trace>
  <inkml:trace contextRef="#ctx0" brushRef="#br0" timeOffset="41592.7478">11571 9454 0,'-53'71'15,"106"-142"-15,-141 195 0,35-89 16,18 0-16,-18 18 0,-18 0 16,36-17-1,17-19-15,1 1 16</inkml:trace>
  <inkml:trace contextRef="#ctx0" brushRef="#br0" timeOffset="41965.0919">12136 8855 0,'0'0'0,"0"-18"0,-18 18 31,-17 18-15,17-1-16,-35 54 16,18-36-1,17 0-15,1 1 0,-1-1 16,0 0-16,18-17 0,18 35 15,-18-35-15,53 17 16,-36-18-16,1-17 16,17 0-16,-17 18 0,35-18 15,-35 0 1</inkml:trace>
  <inkml:trace contextRef="#ctx0" brushRef="#br0" timeOffset="42186.68">12224 9119 0,'17'0'0,"1"0"0,0 0 16,17 0-16,0-17 15,18 17 1,-35-18-16,-1 18 0,1 0 16</inkml:trace>
  <inkml:trace contextRef="#ctx0" brushRef="#br0" timeOffset="42381.6968">12400 8961 0,'-17'35'16,"17"-18"-16,0 19 0,0 34 16,0-34-16,0 17 15,17-18 1,-17-18-16,35 1 0,1-18 16,-1 0-16,18 0 15,-35-18-15</inkml:trace>
  <inkml:trace contextRef="#ctx0" brushRef="#br0" timeOffset="42715.586">12629 8925 0,'0'18'16,"18"0"0,0-1-16,35 1 15,-18-18-15,0 17 16,0 1-16,36 0 16,-53-18-16,17 17 15,-35 1-15,18-18 0,-18 35 16,-18-17-16,-17 17 15,-1-17-15,19 0 16,-19 17 0,19-18-16,17 1 15,17-18 1</inkml:trace>
  <inkml:trace contextRef="#ctx0" brushRef="#br0" timeOffset="43244.1642">13035 8767 0,'0'17'16,"18"-17"-16,-1 18 0,19-1 15,-1-17-15,-17 18 16,-1-18-16,1 0 0,0 0 15,-1 0-15,1 0 16,-18 35-16,0-17 16,17 70-1,-17-35-15,18 88 16,0-70-16,17 105 16,-17-88-16,17 71 15,-17-106-15,-1 0 16,-17 0-16,0-18 0,0-17 0,-17 17 15,-1-35 1,0 0-16,-17-18 16,-36-17-1,1-53-15,35 35 16,35 18 0,17 35-16,1-18 15</inkml:trace>
  <inkml:trace contextRef="#ctx0" brushRef="#br0" timeOffset="43444.6957">13741 9349 0,'0'0'16,"53"0"-16,-18 0 0,53-18 15,-70 0-15,35 1 16,-53-1 0</inkml:trace>
  <inkml:trace contextRef="#ctx0" brushRef="#br0" timeOffset="43594.5953">13899 9155 0,'0'88'16,"0"-176"-16,0 211 0,0-35 16,18-70-16,-18 17 15,18 18 1,-18-35-16</inkml:trace>
  <inkml:trace contextRef="#ctx0" brushRef="#br0" timeOffset="44229.094">14605 8661 0,'18'70'16,"-36"-140"-16,53 211 0,-17-71 0,17 89 15,-17-71-15,-1-17 16,19-18-16,-19 0 0,19 35 15,-19-70-15,-17-1 16,18-17-16,-18-17 16,0-36-1,0 17-15,35-34 16,1 52-16,52 18 16,-35 18-16,35 35 15,-53-18-15,-17 0 16,-1 1-16,-17-1 0,-35 18 15,0-36-15,-53 19 16,35-36-16,-35 0 16,35-18-16,35 0 15,-17 18-15,35-17 16,0-1-16,35 0 16</inkml:trace>
  <inkml:trace contextRef="#ctx0" brushRef="#br0" timeOffset="44585.4462">15522 9613 0,'-17'0'16,"-1"0"-16,0-17 15,1-1-15,17-35 16,0 35-16,0-17 16,17-18-16,1 36 15,0-1-15,-18 0 0,17 18 16,1-17-16,0 17 0,-1 0 15,-17 17 1,18-17-16,-1 18 16,1-18-1</inkml:trace>
  <inkml:trace contextRef="#ctx0" brushRef="#br0" timeOffset="45206.5986">15787 8608 0,'0'0'15,"-18"0"-15,1-18 16,34 36 15,-17-1-31,35 1 0,-17 17 16,53 36-16,-36-18 16,-17 17-16,17 1 15,35 105-15,-52-70 16,17 88-16,-35-106 15,0-17-15,-35 70 16,17-88-16,-17 0 0,-53 35 16,35-53-16,-53 36 15</inkml:trace>
  <inkml:trace contextRef="#ctx0" brushRef="#br0" timeOffset="160184.6042">23477 7232 0,'18'0'15,"0"35"16,-1 36-15,-17-18-16,0 70 16,0-52-16,-17 87 15,17-87-15,17 35 16,1-53-16,0 0 16,17-18-16,0-17 0,53 35 15,-17-36-15,52 1 16,-70-18-16,53 17 15,-71-17-15,1 18 16,-19 0-16,-34-18 16</inkml:trace>
  <inkml:trace contextRef="#ctx0" brushRef="#br0" timeOffset="160553.587">24818 7602 0,'0'-70'0,"0"140"0,0-175 16,-18 69-16,-35 1 16,0 35-16,18 0 15,-18 0-15,-17 0 0,-18 53 16,52-18-16,-17 71 15,53-71-15,18 18 16,17-18-16,18 18 0,71 36 16,-54-54-16,36 18 15,-71-18 1,1-17-16,-36-1 0,0 1 16,-53 0-16,17-18 15,-87 0-15,70 0 16,0 0-16,0 0 15,18-18-15,17 0 16,36 1-16,0-1 16</inkml:trace>
  <inkml:trace contextRef="#ctx0" brushRef="#br0" timeOffset="160795.9958">25065 7514 0,'0'0'0,"18"0"0,17 0 16,0 0-16,71 0 16,-53 0-16,70 0 15,-87-17-15,34 17 16,-70-18-16,18 18 15,-18-18-15,-36 1 16,1-1-16</inkml:trace>
  <inkml:trace contextRef="#ctx0" brushRef="#br0" timeOffset="160946.8959">25382 7549 0,'0'89'15,"0"-178"-15,0 231 0,18-54 16,-18-35-16,0 53 15,18-54-15,-18-16 0,0 52 16,-18-53-16,18 18 16</inkml:trace>
  <inkml:trace contextRef="#ctx0" brushRef="#br0" timeOffset="161429.6795">25770 7638 0,'18'105'0,"-36"-210"0,36 263 15,0-105-15,-18 0 0,17-17 16,19 34 0,-36-35-16,17-17 0,1-18 15,-18-18 1,0-17-16,18 0 0,-1-71 15,-17 53-15,35-88 16,-17 88-16,17-18 16,-17 54-1,-18 52 1,18-17-16,-18 70 16,17-53-16,1 53 15,-18-52-15,18-1 16,-1-17-16,1-1 0,17-17 15,18-17-15,-18-1 16,1-17-16,-1-1 0,0 1 16,0-18-16,-17 0 15,0 0-15,17 0 16,-35 36-16,0 34 16,0 72-16,0-19 15,-18 89-15,1-88 16,17 87-16,0-87 15,35 35-15,0-71 16,-17 18 0</inkml:trace>
  <inkml:trace contextRef="#ctx0" brushRef="#br0" timeOffset="291785.7422">811 4621 0,'0'18'0,"0"53"15,0-36 1,0 71-16,0-36 16,0 54-16,0-54 15,0 36-15,0-53 16,0 35-1,-17-52-15,17 16 16,0-34-16,-18 0 16,18-36-16,0-17 15,0 17 1,18-17-16,-1-36 16,1 36-16,0 17 15,-1 1-15,1-1 0,0 0 0,-1 18 16,19-17-16,-19 34 15,1 19-15,-18-19 16,17 1-16,-17 53 16,18-18-1,-18-18-15,0 0 0,0 0 16,18 1 0,17-19-1,0-17-15,1 0 16,-19-17-16,1 17 15</inkml:trace>
  <inkml:trace contextRef="#ctx0" brushRef="#br0" timeOffset="292653.549">723 4392 0,'0'18'15,"-17"-18"-15,-1 0 32,18-18-17,0 0 1,18-17-16,-18 18 16,35-19-16,-35 19 15,17 17 1,1 17-16,-18 1 15,18 0-15,-1-1 0,1 18 16,-18 1-16,18-19 0,-1 1 16,1 0-16,0-18 0,-1 17 15,1-34-15,-18-1 16,18 0-16,-1-17 0,-17 0 16,0-36-16,0 36 15,0-18-15,0 35 16</inkml:trace>
  <inkml:trace contextRef="#ctx0" brushRef="#br0" timeOffset="293588.6245">811 7038 0,'-17'0'16,"17"53"-1,0 0-15,0 35 16,0-35-16,35 53 15,-17-71-15,-1 0 0,1 1 16,35-19 0,-18-17-16,-17 0 0,52-53 15,-34-35 1,-19 53-16,-17-18 16,0-53-16,0 71 15,0-36-15,-17 54 16,-1-1-16,18 53 15,0 0-15,18 18 16,17 124 0,0-71-1,0-18-15,1-53 16</inkml:trace>
  <inkml:trace contextRef="#ctx0" brushRef="#br0" timeOffset="294387.2308">917 9772 0,'-17'18'0,"34"-36"0,-52 36 16,17-18-1,18-18-15,-17-35 16,-1 0-16,18 18 15,0-18-15,0 0 0,0 0 16,0 0-16,35-17 16,18 34-16,-17 19 15,-19 17-15,54 17 16,-36-17-16,18 18 16,-18-18-16,0 18 15,-17-18-15,-18 17 16</inkml:trace>
  <inkml:trace contextRef="#ctx0" brushRef="#br0" timeOffset="295473.0868">1094 11412 0,'-18'0'0,"18"18"15,18 53 1,-1-36-16,1 106 16,-18-70-16,0-1 15,0 1-15,-18-1 16,18 1-16,-17 17 16,17-53-16,-18 18 15,0-35-15,36-36 16,0-35-1,-1 0-15,36-17 16,-18 52 0,18-35-16,-17 53 15,-19 0-15,1 0 16,-18 35-16,0-17 16,0 17-16,0-17 0,0 17 15,18 1-15,-18-1 16,0 18-16,17-18 15,18 18-15,-17-35 16,35-1-16,-18-17 16,36-17-16,-36-1 15,0-17-15,-17 35 16,-18-18 0</inkml:trace>
  <inkml:trace contextRef="#ctx0" brushRef="#br0" timeOffset="304876.9029">2346 6985 0,'18'-18'16,"-18"1"0,0-1-1,0 0 1,0 1-1,0-1-15,-36 1 16,19 17-16,-36-18 16,18 18-16,-1 0 15,19 18-15,-19-1 16,1-17-16,17 35 16,-17-17-16,0 17 0,0 36 15,17-18-15,-17 17 16,35-17-16,0-17 15,0 17-15,17-1 0,1 54 16,0-35-16,34 52 16,-34-52-16,0 88 15,-1-89-15,1 54 16,0-71-16,-18 52 16,0-69-16,-36 17 15,36-18 1,-35 0-16,17-17 15,-17-1-15,18 1 16,-1-18 0,0 0-16,36-18 47,0 1-47,-1 17 15,1 0-15,-1 0 0,1 0 16,0 17-1,-1 1-15,-17 17 16,18 18-16,-18 0 16,0 35-16,0-17 15,-18 52-15,18-52 16,-17 88-16,-1-89 16,36 71-1,-18-88-15,17 18 0,19 52 16,-19-70-16,1 18 15,-18-18-15,18-18 0,-1 53 16,1-53-16,0 18 16,-1-35-16,18-18 15,1 0 1,-1 18-16,-17-18 16,17 17-16,-35 1 15,18 0-15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51:00.3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4251 0,'0'0'0,"0"-18"16,-17 18-1,-1 0 1,36 18 15,-1 0-15,1-18-16,17 17 15,0-17-15,1 0 0,70-17 16,-36-1-16,71 0 16,-53 18-16,1 0 15,16 0-15,19 0 0,-18 0 16,158 18-16,-123-18 16,124 0-1,-141 0-15,-1 18 0,89-18 16,-142 0-16,1 17 15,52-17 1,-52 18-16,-54-18 16,-17 18-16,18-18 0,-36 0 15</inkml:trace>
  <inkml:trace contextRef="#ctx0" brushRef="#br0" timeOffset="3914.2676">741 15381 0,'0'18'31,"-18"-18"-15,36 17 15,-1 1-16,1-18 1,0 0-16,35 0 16,-36 0-16,36 0 15,-35 0-15,35-18 16,-36 18-16,19 0 16,17-17-1,-18 17-15,0 0 0,-17 0 16,17-18-16,0 18 15,18 0-15,18-18 16,-18 18-16,35 0 16,-35 0-16,53 0 15,-53 0-15,70-17 16,-70 17-16,70 0 16,-52 0-16,0 0 15,-18 0-15,17 0 0,54 17 16,-72-17-16,19 18 15,0-18-15,70 0 16,-71 0-16,1 0 0,17 0 16,53 0-1,18 0-15,-89 0 0,19 0 16,52 0 0,17 0-16,-87 0 15,17 0-15,53-18 16,0 1-16,-70 17 15,70-18 1,-70 18-16,52 0 16,-88 0-16,54-17 15,-72 17-15,19 0 16,-54 0 0,-53 0-1</inkml:trace>
  <inkml:trace contextRef="#ctx0" brushRef="#br0" timeOffset="7294.7485">653 8784 0,'0'18'15,"17"-18"1,36 0-1,-18 0-15,18 0 16,-17-18-16,17 18 0,0 0 16,-1 0-16,-16 0 0,52 0 15,-53 0-15,-17 0 16,17 0-16,18 0 16,-18-17-16</inkml:trace>
  <inkml:trace contextRef="#ctx0" brushRef="#br0" timeOffset="7957.8829">670 10989 0,'-17'0'15,"34"0"-15,-17 0 16,71 18 0,-18-18-16,53 0 15,-53 0-15,70 17 16,-70-17-16,53 18 15</inkml:trace>
  <inkml:trace contextRef="#ctx0" brushRef="#br0" timeOffset="9525.3159">617 6156 0,'18'0'47,"35"18"-31,0-18-16,70 17 15,-52 1 1,-1-18-16,19 18 0,-1-18 15,18 0-15,-1 0 0,1 0 16,0 0-16,141 0 16,-141 0-16,0 0 15,-36 0-15,19 0 0,-37 0 16,-16 0-16,-1 17 16</inkml:trace>
  <inkml:trace contextRef="#ctx0" brushRef="#br0" timeOffset="12101.3634">476 13123 0,'0'18'16,"18"-18"15,35 0-15,-36 0-16,36 0 0,36 0 15,-19 0-15,71-18 16,-70 18-16,17 0 16,0-17-16,0 17 15,1 0-15,-1 17 0,88 1 16,-105-18-16,70 35 15,-88-17-15,17 17 16,-52 0-16</inkml:trace>
  <inkml:trace contextRef="#ctx0" brushRef="#br0" timeOffset="14491.3404">3228 13282 0,'-18'0'31,"18"-18"-15,-17 18-1,34 18 17,36-18-32,-18 18 15,54-18 1,-36 0-16,52 17 15,-69-17-15,52 18 16,-70-18-16,17 35 16,-18-35-16,-17 18 15</inkml:trace>
  <inkml:trace contextRef="#ctx0" brushRef="#br0" timeOffset="16344.4408">7303 13335 0,'17'0'0,"18"0"16,-17 0-16,17 0 15,54 0 1,-37 0-16,90 0 16,-54 0-16,0 0 0,124 0 15,-89 18-15,177-18 16,-141 0-16,176 0 16,-176 0-16,123 17 15,-159 1-15,-17-18 16,-18 18-16,-17-1 0,-18-17 15,35 18 1,-53-18-16</inkml:trace>
  <inkml:trace contextRef="#ctx0" brushRef="#br0" timeOffset="20002.2148">4710 13194 0,'0'18'47,"0"-1"-47,17-17 15,-17 18-15,18-1 16,0 1-16,-1-18 16,1 0-16,-1 18 0,1-18 15,0-18-15,35 0 16,-36 1-16,19 17 15,-19 0-15,1 0 0,17 0 16,0 17 0,1-17-16,34 18 15,-35-18-15,36 0 16,-36 0-16,36 0 16,-36 0-16,36 0 15,-36 0-15,36 0 16,-36 0-16,53-18 15,-35 18-15,-18 0 16,36-17-16,-36 17 16,-17 0-16,-1 17 0,-17 1 15</inkml:trace>
  <inkml:trace contextRef="#ctx0" brushRef="#br0" timeOffset="49208.2808">18309 18433 0,'0'17'15,"0"-34"-15,18 34 0,52 1 16,-17-18-16,18 0 16,-18-18-16,17 18 0,1-17 15,-1 17-15,1-18 16,0 18-16,52-18 0,-88 1 16,18 17-16,-35 0 15,17 0-15,-17-18 16,-1 18-16,-34-18 15,-1 18-15</inkml:trace>
  <inkml:trace contextRef="#ctx0" brushRef="#br0" timeOffset="49608.3042">18785 18133 0,'-17'0'15,"-1"17"-15,-35 1 16,36 0-16,-19-1 15,-34 19 1,17-19-16,-35 19 16,52-19-16,-17 1 0,18-1 15,-18 36-15,36-35 16,-1 0-16,18-1 0,18 19 16,-1-19-16,19 1 15,52-1 1,-35 1-16,0-18 0,52 18 15,-52-18-15,36 17 16,-54-17-16,-18 0 16</inkml:trace>
  <inkml:trace contextRef="#ctx0" brushRef="#br0" timeOffset="112663.3388">17445 5415 0,'-53'-17'16,"18"17"-16,-18 17 0,17 1 15,1-1-15,18 1 0,-19 0 16,19 17-16,17-17 0,0 17 15,0 0-15,53 36 16,-18-36-16,35 18 16,-17-35-16,-17-18 15,52 17-15,-53-17 16,18-17-16,-53-1 16,0-17-16</inkml:trace>
  <inkml:trace contextRef="#ctx0" brushRef="#br0" timeOffset="113732.5313">17198 5168 0,'18'0'0,"-1"-17"16,-17-1 0,18-17-16,-18-1 15,0 1-15,0 17 16,0 1-16,0-18 15,17 52 17,1 18-32,-18-17 15,53 35-15,-35-35 16,17-1-16,-17-17 16,35 0-16,-36-17 15,1-36 1,-18 35-16,17-17 15,-17 17-15,0 1 16,0-1-16,-17 18 16</inkml:trace>
  <inkml:trace contextRef="#ctx0" brushRef="#br0" timeOffset="114048.8216">17974 4921 0,'18'-17'0,"-36"34"0,18-17 16,-35 18-1,17 17 1,-52 0-16,52 1 15,0-19-15,1 1 0,17 17 16,0-17-16,0 0 16,70 17-1,-17-18 1,-18 1-16,-17 0 0,17-1 16,-17 19-1</inkml:trace>
  <inkml:trace contextRef="#ctx0" brushRef="#br0" timeOffset="114265.2602">18168 5080 0,'18'0'15,"17"0"1,0 0-16,1 0 16,-1 0-16,-18 0 15,1 0-15,0 0 0,-18-18 16,17 18-16</inkml:trace>
  <inkml:trace contextRef="#ctx0" brushRef="#br0" timeOffset="114493.3654">18309 4939 0,'-17'0'0,"17"18"16,0-1-16,-18 36 16,18 18-1,0-54-15,35 36 16,-35-35-16,35 17 15,-17-17-15,17-18 16,-17 0-16,17 0 16,1-18-16,-36 0 15</inkml:trace>
  <inkml:trace contextRef="#ctx0" brushRef="#br0" timeOffset="114838.4961">18556 4886 0,'-18'0'16,"36"0"-1,35 35 1,-35-35-16,17 18 15,36 0-15,-36-1 16,-18 1-16,19-1 0,-1 19 16,-17-1-1,-18-17-15,-18-1 16,0 1-16,-35 17 16,36-35-16,-1 18 15,-17-1-15,17-17 16,18 36-1,-17-36-15,17 17 0,0 1 16</inkml:trace>
  <inkml:trace contextRef="#ctx0" brushRef="#br0" timeOffset="116412.0674">19121 5592 0,'17'-18'16,"36"0"-16,-18 18 15,54-17 1,-54 17-16,35 0 16,-17 0-16</inkml:trace>
  <inkml:trace contextRef="#ctx0" brushRef="#br0" timeOffset="116523.3634">19350 5768 0,'0'0'15,"18"-18"-15,-1 18 0,18-17 16,-17 17-16,17-18 0</inkml:trace>
  <inkml:trace contextRef="#ctx0" brushRef="#br0" timeOffset="116780.4899">19950 5521 0,'17'0'16,"19"0"-16,34-18 16,-17 18-16,35-35 15,-35 35-15,-35-18 16,35 18 0,-36-17-16</inkml:trace>
  <inkml:trace contextRef="#ctx0" brushRef="#br0" timeOffset="116990.1925">20144 5168 0,'0'53'16,"0"-18"-16,0 54 15,0-36-15,17 52 16,-17-52-16,18 53 15,0-53-15,17 18 16,-18-36-16,19 18 16,-1-53-16</inkml:trace>
  <inkml:trace contextRef="#ctx0" brushRef="#br0" timeOffset="117334.3766">20585 5627 0,'-36'-18'16,"72"36"-16,-89-36 0,35 36 0,0-18 15,1 17-15,-1 19 16,0-1-16,36 0 16,-18-17-16,53 0 15,-35-1-15,35-17 16,-18-17-16,-17 17 15,-1-18-15,-17 0 0,18-35 16,-18 36-16,-18-19 16,1 36-16,-1 0 15,0 0-15,18 18 16,0 0-16,18 35 16,0-36-1,17 1-15,0 0 16,0-1-16,-17-17 15,17 0-15</inkml:trace>
  <inkml:trace contextRef="#ctx0" brushRef="#br0" timeOffset="117650.8894">20884 5715 0,'0'0'16,"0"35"-16,0-17 0,0-36 31,0-17-15,0 17-16,0-17 16,18 17-16,-18 1 0,35-18 15,-17 17-15,0 18 16,-1 0-16,1 0 15,17 18-15,-17-1 16,-18 36-16,17-35 16,-17-1-16,0 1 15,0 0-15,18 17 16,0-35-16</inkml:trace>
  <inkml:trace contextRef="#ctx0" brushRef="#br0" timeOffset="118019.3678">21114 5098 0,'17'53'15,"-34"-106"-15,52 141 0,-17-35 0,-1 70 16,1-52-16,0-1 15,-1 54-15,-17-71 16,0 17-16,0-34 16,18-1-1,-18-53-15,35-17 16,-35 17-16,18-17 16,-1 0-16,19-18 15,-19 35-15,1 1 16,0 17-16,-1 0 0,1 0 15,0 17-15,-18 36 16,0-35-16,17 17 16,-17-17-16,18 17 0,-18-17 15,17-1-15,1 1 16,0-18-16</inkml:trace>
  <inkml:trace contextRef="#ctx0" brushRef="#br0" timeOffset="119819.8875">21996 5009 0,'-18'36'0,"36"-72"16,-54 107-16,19-18 0,-1 88 15,18-70-15,0 17 0,18-18 16,-1 1-16,1-1 16,0 1-16,17-18 0,0-18 15,1 0-15,16-17 0,37 0 16,-36-18-16</inkml:trace>
  <inkml:trace contextRef="#ctx0" brushRef="#br0" timeOffset="120199.9117">22401 5345 0,'-17'105'16,"34"-210"-16,-34 263 0,34-122 0,19 52 15,-1-53-15,36 18 16,-36-53-16,35 18 16,-52-36-16,17-35 15,-17 35 1,-18-52-16,-18 52 16,18 1-16,0 34 15,0 36 1,18-18-16,0 1 0,17-19 15,35 19 1,-17-36-16,53-18 16,-71 0-16,18-35 15,-35 18-15,-36-53 16,1 53-16,-19-1 16,1 1-16,0 18 0,-36-19 15,54 36-15,-19 18 16,36 0-16,0-1 15</inkml:trace>
  <inkml:trace contextRef="#ctx0" brushRef="#br0" timeOffset="120432.1815">23283 5680 0,'-17'0'0,"17"35"16,0-17-16,0 17 16,17-17-16,19-1 15,-19 1-15,19-18 16,-1 0-16,0 0 16,-17-18-16,-1 1 15,-17-1 1</inkml:trace>
  <inkml:trace contextRef="#ctx0" brushRef="#br0" timeOffset="121155.0569">23742 5045 0,'-18'0'0,"36"0"31,0 0-15,-1 0-16,1 0 16,0 0-16,-1 0 0,36 0 15,-35 0-15,17 0 16,-17 0-16,-18-18 16</inkml:trace>
  <inkml:trace contextRef="#ctx0" brushRef="#br0" timeOffset="121345.2507">23724 5115 0,'0'0'0,"0"36"0,18 69 16,0-69-16,-1 70 16,1-54-16,0 37 15,-1-54-15,1 0 16,-1-17-1,1-1-15,0-17 0,-1 18 16,1-18-16</inkml:trace>
  <inkml:trace contextRef="#ctx0" brushRef="#br0" timeOffset="121695.3163">24306 5433 0,'0'0'16,"-53"0"-16,18 17 0,-18 19 16,36-19-1,17 36-15,0-17 16,17 16-16,19-34 16,16 0-16,-16-18 15,17-18 1,-36 0-16,1-34 15,0 34-15,-18-35 16,-18 35-16,18-17 16,-18 17-16,18 36 15,18 17 1,0 1-16,17 17 16,0-36-16,18 18 15,-35-17-15,17 0 16,-17-36-16</inkml:trace>
  <inkml:trace contextRef="#ctx0" brushRef="#br0" timeOffset="121979.2443">24818 4974 0,'0'0'16,"-18"0"-16,-17 18 15,0-1-15,17 1 0,-52 35 16,52-18 0,18 18-16,0-35 15,0 17-15,18-17 0,34 17 16,-34-35-16,0 18 15,17-18-15,-17 0 0,17 0 16,-17 0 0</inkml:trace>
  <inkml:trace contextRef="#ctx0" brushRef="#br0" timeOffset="122184.1709">24941 5115 0,'18'18'15,"0"0"-15,35-18 16,-36 17-16,19-17 16,-19 0-16,1 0 0,-1 0 0,19-17 15,-36-1-15</inkml:trace>
  <inkml:trace contextRef="#ctx0" brushRef="#br0" timeOffset="123674.2357">25083 4957 0,'-18'0'16,"18"52"-1,0-34-15,-18 53 16,18-36-16,0 0 16,0 0-16,18 18 15,-18-35-15,35 17 16,-17-35-16,-1 0 0,19-17 16,-19 17-16,19-36 15</inkml:trace>
  <inkml:trace contextRef="#ctx0" brushRef="#br0" timeOffset="123880.9833">25365 5133 0,'17'0'15,"-34"0"-15,52 18 0,-17-18 16,35 0 0,-36 0-16,1 0 0,-1 0 15</inkml:trace>
  <inkml:trace contextRef="#ctx0" brushRef="#br0" timeOffset="124164.2363">25665 5045 0,'17'35'16,"-17"-17"-16,0 17 16,18 0-16,-18 0 15,18-17-15,-18 0 16,0-1-16,17 1 16</inkml:trace>
  <inkml:trace contextRef="#ctx0" brushRef="#br0" timeOffset="124448.5369">25841 4957 0,'18'17'0,"-1"-17"16,19 35-16,-19-17 15,1 0-15,17-1 16,-17 1-16,-1 17 0,36-17 16,-17 0-16,-19-18 15,-17 17-15,0 1 16,-17-18 0,-1 17-16,-17 1 0,-1 17 15,19-17-15,-19 35 16,36-35-16,0-1 15</inkml:trace>
  <inkml:trace contextRef="#ctx0" brushRef="#br0" timeOffset="125082.145">26370 5609 0,'0'18'31,"0"-1"-31,-17 19 16,17-19-16,-36 19 16,19-19-16,-1 19 15,0-19-15,1-17 0,17 18 16</inkml:trace>
  <inkml:trace contextRef="#ctx0" brushRef="#br0" timeOffset="125905.2647">26635 5433 0,'0'17'16,"17"1"-1,54 35 1,-36-18-16,53 1 16,-52-19-16,52 18 15,-53-17-15,-17 0 0,17-1 16,-35 1-16</inkml:trace>
  <inkml:trace contextRef="#ctx0" brushRef="#br0" timeOffset="126156.1632">26970 5309 0,'-18'36'15,"36"-72"-15,-53 89 0,-1 18 16,19-18-16,-36 35 16,35-53-16,-17 36 15,17-36-15,1-17 16,17 17-16,17-35 16</inkml:trace>
  <inkml:trace contextRef="#ctx0" brushRef="#br0" timeOffset="126834.0061">27464 4939 0,'-18'0'16,"0"18"-1,1-1-15,-18 1 16,17-1 0,0 36-16,1-35 15,17 0-15,0 35 16,0-36-16,35 36 16,-17-53-16,-18 18 15,35-1-15,-18-17 0,19 18 16,-19-18-16,1 0 15,0 0-15</inkml:trace>
  <inkml:trace contextRef="#ctx0" brushRef="#br0" timeOffset="127177.938">27623 5098 0,'17'-18'31,"18"18"-15,-17 0-16,17 0 15,1 0-15,-1-18 16,-17 18 0</inkml:trace>
  <inkml:trace contextRef="#ctx0" brushRef="#br0" timeOffset="128771.7726">27693 4921 0,'0'18'32,"0"17"-17,0-17-15,-18 52 16,18-34-16,0-1 15,18 18 1,35 17-16,-18-52 16,18 0-1,-35-36 1,-1 0-16</inkml:trace>
  <inkml:trace contextRef="#ctx0" brushRef="#br0" timeOffset="129074.4116">27975 5027 0,'18'0'15,"17"18"1,0 17-1,1-35-15,-1 35 16,0-17-16,-17-18 16,0 18-16,-18-1 0,17-17 0,-34 35 15,-19-17 1,1 17 0,17-35-16,-17 18 15,17 0-15,18-1 16,36-17-1</inkml:trace>
  <inkml:trace contextRef="#ctx0" brushRef="#br0" timeOffset="129658.8292">28381 4974 0,'0'0'16,"-18"0"-16,1-17 0,34 17 31,19-18-15,-19 18-16,19 0 16,-1 0-16,0 0 15,0 0 1,-17 18-16,0-18 15,-18 17-15,17 1 0,-17 17 16,0 0-16,0 54 16,18-37-16,-18 1 15,18 0-15,-18 18 0,35 52 16,-18-52-16,19 17 16,-36-35-16,17-35 15,-17 17-15,0-17 0,0-1 16,-17 1-16,-1-18 15,0 0-15,-34-18 16,34 1 0,-17-1-16,35 0 15,17 18 1,1 0 0,0 0-16</inkml:trace>
  <inkml:trace contextRef="#ctx0" brushRef="#br0" timeOffset="130394.5511">29228 5398 0,'17'0'16,"19"-18"-1,-19 18-15,36 0 16,-35 0-16,17 0 16,-17 0-16,17 0 15,-17 0-15,-18-18 16</inkml:trace>
  <inkml:trace contextRef="#ctx0" brushRef="#br0" timeOffset="130558.8572">29404 5292 0,'0'88'15,"0"-176"-15,0 229 16,0-106-16,0 0 0,18 36 16,-1-53-16,-17-1 15,0 1-15</inkml:trace>
  <inkml:trace contextRef="#ctx0" brushRef="#br0" timeOffset="131115.5116">29916 5080 0,'0'71'16,"0"-142"-16,0 283 15,0-89-15,17-70 16,1-18-16,-18 1 0,17-19 15,-17 1-15,18-18 0,-18-18 16,18-52 0,-1 34-16,1 1 15,17 18 1,-17 17-16,17 0 0,1 17 16,-19 18-16,18-17 0,1 70 15,-19-70-15,1 35 16,-18-18-1,-35-17-15,17-1 16,-17 1-16,17-18 16,-17-18-16</inkml:trace>
  <inkml:trace contextRef="#ctx0" brushRef="#br0" timeOffset="131338.0106">30603 5592 0,'0'0'0,"-17"0"0,-18 0 16,17 0-1,0 35-15,18-18 16,18 1-16,0 0 16,34-1-16,-16-17 15,-1 0-15,-17 0 16,17 0-16,-17 0 0,-1-17 15,19-1-15,-36 0 16</inkml:trace>
  <inkml:trace contextRef="#ctx0" brushRef="#br0" timeOffset="131559.6001">30974 4992 0,'53'17'16,"-106"-34"-16,159 52 0,-36 53 15,-34-35-15,-1 71 16,-18-54-16,-17-17 0,-17 71 16,-1-71-16,-17-18 15,0 0-15,-1 0 0,-17-17 16</inkml:trace>
  <inkml:trace contextRef="#ctx0" brushRef="#br0" timeOffset="131995.0642">29951 5556 0,'0'18'31,"0"17"-15,0-17-16,17-1 15,19 1-15,-19-18 0,36 18 16,-17-18 0,-19-18-16,19 18 0,-19 0 15</inkml:trace>
  <inkml:trace contextRef="#ctx0" brushRef="#br0" timeOffset="144847.0261">8361 6103 0,'17'0'63,"36"0"-48,36 0-15,-36 0 16,17-18-16,89 18 16,-71 0-16,106 0 15,-88 18-15,141 0 16,-124-18-16,1 17 16,17-17-16,-18 0 0,142 18 15,-177-18-15,71 0 16,-124 18-16,18-18 15,-71 17 1,-17-17-16</inkml:trace>
  <inkml:trace contextRef="#ctx0" brushRef="#br0" timeOffset="150085.8695">6791 6279 0,'18'0'47,"-18"18"-32,17-18-15,-17 18 16,18-1-16,-18 1 16,18-18-16,-1 0 15,1 0 1,17-35-1,-17 17-15,-1 18 0,19-35 16,-19 35 0,1 0-16,0 0 0,-1 17 15,-17 1-15,18 0 16,-18 17-16,17-17 16,1-18-1,0 0-15,17-18 16,-17 0-1,-1 1-15,19-1 16,-19 0-16,19 18 16,-19 18-16,1-18 15,-1 18-15,1-1 16,17-17 0,-17-17-16,0 17 15,35-36-15,-36 19 16,1-1-16,-1 1 0,19-1 15</inkml:trace>
  <inkml:trace contextRef="#ctx0" brushRef="#br0" timeOffset="162858.9863">17180 8202 0,'0'0'0,"0"18"47,0-54 0,-17-16-32,17 16-15,-18 1 16,18-18-16,-18 0 0,-17-88 16,17 70-16,1-17 15,-18-88-15,17 88 16,18 35-16,-18 0 0,18 0 16,-17 0-16,17 35 15,-18-17 1,18 17-16,0 1 15,18 17 1,-1 0-16,1 0 0,70 0 16,-53 0-16,89 0 15,-71 0-15,70 17 16,-70-17-16,0 36 16,-35-19-16,-18 19 15,0-19-15,0 1 16,-18 0-16,0-1 15,18 1 1,0 0 0</inkml:trace>
  <inkml:trace contextRef="#ctx0" brushRef="#br0" timeOffset="163255.3842">17692 7920 0,'0'0'16,"17"53"-16,-17-18 0,18 18 15,-18-35-15,18-1 16,17 19-16,-17-36 16,-1-18-16,-17 0 15,18-35-15,-18 36 16,0-36-16,0 35 16,0 1-1,0 34 1,18 36-16,-1-18 15,1 1-15,-18-1 16,17-17-16,1-18 0,0 17 16,-1-17-1,1 0-15,0-17 0</inkml:trace>
  <inkml:trace contextRef="#ctx0" brushRef="#br0" timeOffset="163459.3101">18168 7708 0,'53'18'16,"-18"-18"-16,18 17 15,-18-17 1,1 0-16,-19 0 15,1 18-15</inkml:trace>
  <inkml:trace contextRef="#ctx0" brushRef="#br0" timeOffset="163571.1056">18256 7902 0,'0'0'15,"71"0"-15,-36 0 0,18-17 16,-18 17-16,-17-18 15</inkml:trace>
  <inkml:trace contextRef="#ctx0" brushRef="#br0" timeOffset="164504.9994">19350 7567 0,'0'0'0,"-18"0"0,-52 18 16,34-1-16,-52 19 15,35-36-15,-17 35 16,34-17-16,19-1 16,-1 1-16,18-1 15,35 1-15,1 0 16,-1-18-16,0 0 0,1 0 16,34 0-1,-35 0-15,-17-18 16,-53 0-1,-18 18-15,18 0 16,-18 0 0,17 0-16,19 0 0,17-17 15</inkml:trace>
  <inkml:trace contextRef="#ctx0" brushRef="#br0" timeOffset="164988.8817">20038 7020 0,'0'0'16,"0"-17"-16,0-1 0,-18 18 16,1 35-1,-19 18 1,36 0-16,-17 18 0,17-1 16,-18 1-16,18 88 15,0-89-15,35 54 16,-17-72-16,17 37 15,-17-54-15,17 0 16,-17-17-16,-1-18 16</inkml:trace>
  <inkml:trace contextRef="#ctx0" brushRef="#br0" timeOffset="165646.5327">20461 7303 0,'0'-18'16,"0"36"-16,0-54 0,0 19 16,0 34 46,0 36-46,-18-18-16,18 71 15,0-53-15,0 0 0,0 53 16,0-53-16,18 0 16,0-18-16,-1-35 15,19 0 1,-1-18-16,0-52 16,-17 35-16,17-71 15,-17 70-15,-1-34 16,-17 52-16,0 36 15,18 52 1,-18-34-16,18 34 16,-1-34-16,1-19 15,17 18-15,1-17 16,-19-18-16,18 0 0,18-53 16,-35 18-16,0 0 15,-1-36 1,-17 18-16,0 0 0,-17-53 15,-1 54-15,0 16 16,-17-17-16,17 36 16,1-1-1,17 36-15,17 17 16,-17-17 0</inkml:trace>
  <inkml:trace contextRef="#ctx0" brushRef="#br0" timeOffset="166066.8075">21184 7638 0,'0'17'0,"0"-34"0,0 52 16,18-17-16,-18-1 0,0 1 15,0 35 1,18-36-16,-1 19 16,-17-19-16,18-17 15,0 0-15,-1 0 0,1-17 16,-1-1-16,1-17 15,0-1 1,-1 19-16,-17-1 16,18 18-1,0 18-15,-1 17 16,1 0-16,0-17 0,-1 17 16,-17-17-16,18-18 15</inkml:trace>
  <inkml:trace contextRef="#ctx0" brushRef="#br0" timeOffset="166574.2182">21802 7197 0,'0'0'16,"17"0"-1,36-18-15,0 18 16,0-18-16,0 18 16,-18 0-16,18-17 0,-18 17 15,1 0-15,-19 0 0,-34 0 16,-1 0-1</inkml:trace>
  <inkml:trace contextRef="#ctx0" brushRef="#br0" timeOffset="166785.3536">21855 7214 0,'35'53'15,"-70"-106"-15,70 142 0,-17-1 0,-1-35 16,1 0-1,-18-18-15,17 18 0,19 35 16,-19-53-16,19 0 0,-19-17 16,19 0-16,16-1 15,-34 1-15,17-18 0,-17 0 16,0 0-16,17-18 16,-17 1-16</inkml:trace>
  <inkml:trace contextRef="#ctx0" brushRef="#br0" timeOffset="168124.9631">23001 7373 0,'18'-35'16,"-36"70"-16,18-88 0,-35 36 16,17 17-16,-52 17 15,17 1-15,17 17 16,-16 0-16,16 1 0,-17 34 16,53-17-16,-17-18 15,17 1-15,17-1 0,36 0 16,-17-35-16,34 0 15,-35 0-15,36-53 16,-53 18-16,-1 0 16,1-1-16,-18 19 0,0-54 15,0 54-15,0-1 16,0 36 0,35 17-1,-17 0-15,-1 18 16,36 18-16,-17-36 15,-19-17-15,19 17 16,-19-18-16,1 1 16,-36-36-1</inkml:trace>
  <inkml:trace contextRef="#ctx0" brushRef="#br0" timeOffset="168452.8567">23566 6967 0,'0'0'16,"-18"18"-16,0-18 15,1 18-15,-19-1 0,-17 1 16,36 0 0,-1-1-16,-17 18 15,35-17-15,18 35 16,-1-35-16,18 35 16,1-36-16,17 1 15,-18-18-15,0 18 16,-17-18-16,-1 0 15</inkml:trace>
  <inkml:trace contextRef="#ctx0" brushRef="#br0" timeOffset="168652.8891">23724 7144 0,'18'0'15,"17"17"1,-17-17-16,35 0 16,-18 0-16,-17 0 15,-1 0-15,1 0 16,0 0-16,-18-17 16</inkml:trace>
  <inkml:trace contextRef="#ctx0" brushRef="#br0" timeOffset="168881.2756">23901 6985 0,'0'0'16,"-18"53"0,18-18-16,-18 0 0,18 1 15,0 17-15,0-18 0,0 0 16,0 1-16,18-19 15,0 1-15,-1-1 0,1 1 16,0-18-16,35 0 16,-36-18-16,18 1 15,-35-1-15</inkml:trace>
  <inkml:trace contextRef="#ctx0" brushRef="#br0" timeOffset="169103.2306">24201 7197 0,'0'0'15,"35"0"-15,-18 0 0,19 17 16,17-17-1,-36-17-15,1 17 0,0 0 16,-1 0-16,-17-18 16</inkml:trace>
  <inkml:trace contextRef="#ctx0" brushRef="#br0" timeOffset="169634.2374">24642 7038 0,'0'-18'16,"0"36"0,0 0-1,0-1-15,0 18 0,0-17 16,0 17-16,0-17 15,0 53-15,0-54 16,0 1-16,0 0 0,17-18 31,-17-18-31</inkml:trace>
  <inkml:trace contextRef="#ctx0" brushRef="#br0" timeOffset="169937.4633">24783 6932 0,'17'18'0,"-17"-1"16,36 19-16,-19-19 15,36 19 1,-35-19-16,35 18 15,-18-17-15,0 0 16,-17-1-16,0 1 16,-18 0-16,-18-1 15,-17 19 1,-1-19-16,19 1 16,-1 0-16,18-1 15,0 1-15,0-1 0</inkml:trace>
  <inkml:trace contextRef="#ctx0" brushRef="#br0" timeOffset="170712.1513">25453 7585 0,'18'17'15,"-18"1"1,0 0-16,-36 35 16,19-36-16,-1 1 15,0-1-15,1 1 0,-19 17 16,19-35-16,-18 18 15,-1-18-15</inkml:trace>
  <inkml:trace contextRef="#ctx0" brushRef="#br0" timeOffset="171188.8103">25859 7514 0,'17'0'15,"54"35"1,-36-17-16,71 17 16,-53-17-16,35 35 15,-53-53-15,-17 18 0,17-1 16</inkml:trace>
  <inkml:trace contextRef="#ctx0" brushRef="#br0" timeOffset="171356.3333">26264 7461 0,'0'0'0,"-53"71"15,36-36-15,-19 18 16,-34 18-16,52-54 15,-17 36 1,35-35-16</inkml:trace>
  <inkml:trace contextRef="#ctx0" brushRef="#br0" timeOffset="171607.1356">26758 6897 0,'-17'0'15,"34"0"-15,-52 17 16,17 19-16,1-1 16,-1-17-1,18 17-15,0 18 0,18-18 16,17 18-16,-17-35 15,34 17-15,-34-35 16,35 18 0,-35-18-16</inkml:trace>
  <inkml:trace contextRef="#ctx0" brushRef="#br0" timeOffset="171769.5685">26988 7038 0,'0'0'16,"17"0"-16,1 0 0,17 0 16,-17 0-16,-1 18 15,1-18-15,0 0 16,-18-18-16</inkml:trace>
  <inkml:trace contextRef="#ctx0" brushRef="#br0" timeOffset="171946.5384">27040 6932 0,'-17'71'0,"34"-142"0,-34 177 16,17-88-16,17 34 16,1-34-16,17 0 15,-17-1-15,0-17 0,-1 18 0,19-18 16,-19-18-16,1 1 0</inkml:trace>
  <inkml:trace contextRef="#ctx0" brushRef="#br0" timeOffset="172263.0091">27270 6897 0,'0'-18'0,"17"36"16,1-1 0,0 1-16,35 0 15,-18-1-15,18 19 16,-36-36-16,1 17 16,0-17-16,-1 18 0,-17 0 15,-17-1 1,-19 1-1,1-1-15,17-17 0,-17 36 16,18-19-16,-1 1 16,36 0-16,-18-1 15,35 1-15,-18-18 16</inkml:trace>
  <inkml:trace contextRef="#ctx0" brushRef="#br0" timeOffset="173024.231">27781 6985 0,'0'0'15,"-17"0"-15,17-18 0,17 18 31,54-17-15,-36 17-16,18 0 16,-18-18-16,1 18 15,-19 0-15,-17 18 16,-17-1 0,17 1-16,-18 17 15,0 18-15,18 0 16,0 53-16,18-53 15,0 70 1,-1-52-16,1 70 16,-1-88-16,1 17 15,0-17-15,-18-17 0,0-1 0,17 0 16,-17 18-16,0-35 16,-17 17-1,-19-35-15,19 18 16,-18-18-16,17-18 0,-17 18 15,-1-35-15,19 17 16,-19 1-16,36-1 16,-17 0-1,17 1-15</inkml:trace>
  <inkml:trace contextRef="#ctx0" brushRef="#br0" timeOffset="173542.7263">28769 7655 0,'-18'0'0,"36"0"0,-18 0 16,53-17 0,-18 17-16,71-18 15,-71 0 1,18 18-16,-17 0 0,-1 0 16,-35-17-1</inkml:trace>
  <inkml:trace contextRef="#ctx0" brushRef="#br0" timeOffset="173693.6275">28963 7567 0,'0'0'16,"18"53"-16,-1-18 0,19 18 16,-19-18-16,1 1 15,0-19-15,-18 19 16</inkml:trace>
  <inkml:trace contextRef="#ctx0" brushRef="#br0" timeOffset="174258.9437">29704 7179 0,'0'0'0,"0"141"16,18-53-16,-18-17 0,35 88 15,-18-106-15,1-1 16,17 37-16,-17-72 16,-18 1-16,18 0 15,-18-36-15,17-35 16,-17 35-16,36-17 16,-19 35-16,18 0 15,-17 18 1,0 35-16,-18-18 15,0 0-15,0-17 0,-18 17 16,-17 0 0,17-35-16,1 18 0,-1-18 15,0 0-15,18-18 16</inkml:trace>
  <inkml:trace contextRef="#ctx0" brushRef="#br0" timeOffset="174536.6818">30215 7885 0,'0'0'0,"0"35"16,18-17-16,-18-1 0,0 1 15,18-1-15,-1-17 0,36 0 16,-35 0-16,17-17 16,-17 17-1,-1-35-15,-17 17 16,0-17-16,0 52 31,18 19-15,0-19-16,17 18 15,-17-17-15,35-18 16,-36 18-16,18-36 16</inkml:trace>
  <inkml:trace contextRef="#ctx0" brushRef="#br0" timeOffset="174849.6783">30709 6985 0,'0'-18'15,"0"36"-15,18-36 0,17 18 16,-17 36-16,70 52 16,-35-35-1,0 35-15,0 0 0,0 0 16,0 106-16,-36-88 16,1-18-16,-36 54 15,-17-72-15,-18 18 16,18-52-16,-53 16 15,52-16-15,-34-19 16,52-17-16</inkml:trace>
  <inkml:trace contextRef="#ctx0" brushRef="#br0" timeOffset="179171.4013">17092 10160 0,'-18'18'16,"18"-36"0,0 0-1,0-35-15,0 1 16,0 16-16,0-17 0,0-17 16,0-54-16,0 54 15,-17-71 1,17 70-16,-18 1 0,1 17 15,17-18-15,-18 36 0,0-53 16,1 70-16,17-17 16,0-1-16,0 19 15,17 17-15,1 0 16,0 0-16,17 0 0,35 17 16,-34 1-16,-1-18 15,18 18-15,0-18 0,-18 17 16,36 1-16,-36 0 15,0-1 1,-35 1-16,0 17 16,0-17-16,0 17 15,-17-17-15,17 17 16,0-17-16,17-1 16,18-17-1</inkml:trace>
  <inkml:trace contextRef="#ctx0" brushRef="#br0" timeOffset="181883.9854">3545 11889 0,'0'-18'0,"-17"18"15,-1 0-15,1-18 16,-1 18-16,0 0 16,-35 0-1,36 0-15,-19 18 0,1 0 16,-53 35-16,53-36 15,-54 71-15,54-35 16,-18 53-16,18-53 16,-18 88-16,35-70 15,1 17-15,17 18 16,0 105-16,17-105 16,19 0-16,52 106 15,-53-124-15,89 53 16,-54-88-16,1-18 0,-1 1 15,89-1-15,-71-35 16,-17-18-16,88-52 16,-89 17-16,54-71 15,-71 54-15,35-107 16,-53 89-16,-17-106 16,-18 106-16,-18-18 15,-17 0-15,-71-123 16,35 123-16,18 0 15,-17 36-15,-1-1 0,1 18 16,-36-17-16,53 70 16,18 0-16,-1 0 0,19 17 15,-1 19 1</inkml:trace>
  <inkml:trace contextRef="#ctx0" brushRef="#br0" timeOffset="183068.3591">8061 11695 0,'0'0'15,"-35"-36"-15,-1 19 0,19-1 16,-71-17-16,52 17 15,-17 18-15,-52 0 16,52 0-16,-53 18 16,35-1-16,-52 54 15,70-36-15,-71 71 16,89-35-16,-53 70 16,70-71-16,-35 71 15,36-88 1,17 18-16,0-18 0,-18 70 15,36-52-15,-18-18 16,17 17-16,1-17 0,0 18 16,35 52-1,-18-70-15,35 53 16,-17-53-16,36 53 16,-37-71-16,1 18 0,0-18 15,18 0-15,70 36 16,-53-53-16,89 35 15,-89-36-15,123 1 16,-105 0-16,106-18 16,-89 17-16,-17-17 15,18 0-15,-36 0 0,18 18 16,-18-18-16,71 17 16,-89 1-16,1-18 15,17-18-15,71-17 16,-89 0-16,18 0 0,1-18 15,-19 17-15,18-17 0,53-35 16,-88 53-16,71-53 16,-54 35-16,36-35 15,-70 35 1,16 0-16,-34 0 16,17 0-16,-35 0 0,0-70 15,0 52-15,-70-88 16,17 71-16,0-18 15,-53-105-15,36 105 16,-1 18-16,-70-89 16,70 124-16,1-17 0,-18 34 15,-18-16-15,-88-19 16,70 36-16,1-1 16,-1 19-16,-158-1 15,141 18-15,0 0 0,17 18 16,1-1-16,-1 19 0</inkml:trace>
  <inkml:trace contextRef="#ctx0" brushRef="#br0" timeOffset="189485.3143">4322 13653 0,'0'0'0,"0"17"31,17 1-15,-17-1-16,35 1 0,1 0 16,-1 17-16,18 0 0,70 53 15,-52-35-15,88 71 16,-71-54-16,-18 1 16,19 0-16,-19-1 0,54 54 15,-71-72-15,35 37 16,-71-54-1,19 0-15,-19 0 16,1-35-16,-53 0 16</inkml:trace>
  <inkml:trace contextRef="#ctx0" brushRef="#br0" timeOffset="189975.6177">4304 14023 0,'-18'18'0,"36"-36"0,-53 36 15,17-18 1,0 0-16,18-18 16,0 0-16,0-35 15,18 18-15,-18-53 16,0 35-1,-18 18-15,18-1 16,-17 1-16,-1 0 0,0 0 16,18 17-16,-17-17 15,34 35 1,36 17 0,0 19-16,18-1 15,-18-17 1,-18-1-16,18 1 0,17 17 15,-17-35-15,-35 18 16,17-18-16,-17 0 0</inkml:trace>
  <inkml:trace contextRef="#ctx0" brushRef="#br0" timeOffset="191077.0252">9049 14041 0,'-18'-18'0,"18"36"31,18 34-15,-1 1-16,19 89 15,-19-72-15,1 18 16,17 53-16,-17-70 16,0-18-16,17 17 15,-18-52-15,1 0 16,-18-36-16,0-17 15</inkml:trace>
  <inkml:trace contextRef="#ctx0" brushRef="#br0" timeOffset="191359.777">8784 14288 0,'0'0'0,"-17"17"0,17-34 15,17-1-15,1-17 16,-1 17-16,36-53 16,-35 36-16,0 0 15,-1 17-15,1-17 0,0 17 16,-18 1-16,0-1 16,17 36-1,1 17-15,-1-17 16,1 17-16,17 0 15,36 18-15,-36-35 16,18-1-16,35 1 16,-52 0-16</inkml:trace>
  <inkml:trace contextRef="#ctx0" brushRef="#br0" timeOffset="191883.3957">9278 15804 0,'0'0'16,"-18"36"-16,1-19 0,-1-17 16,18-17-1,0-36 1,0 18-16,0-1 0,0-70 16,0 36-1,-17-54-15,-1 54 16,18-36-16,0 71 15,-18-18-15,18 35 16,0 1 0,18 17 15,17 0-15,0-18-16,1 18 0,-1-18 0,18 1 15,-18 17-15,0 0 16,-17 17-1,0 19-15,-18-1 16,0-18-16,0 1 0,0 0 16,0-1-16,0 1 0,0 0 15,17-1-15,-17 1 0</inkml:trace>
  <inkml:trace contextRef="#ctx0" brushRef="#br0" timeOffset="192271.9307">9772 15716 0,'18'-35'0,"-36"70"0,36-105 15,-36 34-15,0 19 16,1-1 0,-1 18-16,0 0 15,1 53-15,17-18 16,0 1-16,0-1 0,0 18 15,17-18-15,1 0 0,17 36 16,1-53-16,-19 34 16,1-52-1,0 18-15,-36-18 16</inkml:trace>
  <inkml:trace contextRef="#ctx0" brushRef="#br0" timeOffset="192399.7684">9684 15857 0,'70'0'0,"-140"0"0,176 0 15,-36-17 1,-52 17-16,17-18 16</inkml:trace>
  <inkml:trace contextRef="#ctx0" brushRef="#br0" timeOffset="204773.9374">17639 9984 0,'18'0'16,"-18"-18"-1,0 0 17,0 1-17,-18 17-15,0-36 16,1 36-16,-1-17 0,0 17 16,-35 0-16,36 0 15,-18 53 1,35-18-16,-18 18 0,18-18 15,18 71-15,-1-71 16,18 36-16,-17-36 16,0 0-16,-1-17 15,-34-18 1,-1-18 0</inkml:trace>
  <inkml:trace contextRef="#ctx0" brushRef="#br0" timeOffset="204880.1916">17374 10178 0,'0'0'16,"71"-18"-16,-36 18 0,53-18 16,-52 18-1,34-17-15</inkml:trace>
  <inkml:trace contextRef="#ctx0" brushRef="#br0" timeOffset="205348.2059">18098 9507 0,'35'0'16,"-18"0"-1,19 0-15,-19 0 16,36-17-16,-35 17 15,0 0-15,-18 17 16</inkml:trace>
  <inkml:trace contextRef="#ctx0" brushRef="#br0" timeOffset="205463.4858">18292 9701 0,'0'0'15,"35"-17"-15,-18-1 0,1 18 16</inkml:trace>
  <inkml:trace contextRef="#ctx0" brushRef="#br0" timeOffset="207805.0158">19491 7532 0,'-18'0'16,"36"0"15,-36 0 110,1 0-126,-1 0 1,0 0-16,1 0 16,-1 17-16,1-17 0,-19 18 15,1-18-15,0 18 16,17-1-16,-17-17 0,-36 18 16,54 0-16,-19-1 15,1 1 1,17 0-16,1-1 0,17 1 15,0-1-15,0 1 16,0 0-16,0-1 16,0 19-16,17-19 15,1 1 1,0-18-16,-1 18 0,19-18 16,-19 0-16,1 0 15,-1-18-15,1 0 0,0 18 16,-1-17-16,1-1 0,-18 0 15,18-17-15,-18 17 16,0-17 0,0 18-16,-18-1 15,0 18-15,1-18 16,-1 18 0,0 0-16</inkml:trace>
  <inkml:trace contextRef="#ctx0" brushRef="#br0" timeOffset="208595.0574">19350 9454 0,'0'-17'16,"-18"-1"-16,1 18 0,-1 0 16,-17 0-16,-1 0 0,1 18 15,-18 17-15,-53 18 16,53-18-16,1 53 15,34-35-15,18-17 16,18-1-16,17 18 16,0-18-16,53-17 15,-52-18-15,52-18 16,-53 1-16,18-19 16,-53 19-16,0-1 15,-18 0-15,-17-17 0,-18 0 16,18 17-16,-18 0 15,35 1-15,18-1 16</inkml:trace>
  <inkml:trace contextRef="#ctx0" brushRef="#br0" timeOffset="208878.9853">20091 8872 0,'-53'18'0,"106"-36"0,-141 71 16,35 71-16,35-54 15,0 124 1,1-105-16,17 16 0,35 72 15,0-107-15,18 71 16,0-88-16,0 18 16,-35-53-16,-1 17 15</inkml:trace>
  <inkml:trace contextRef="#ctx0" brushRef="#br0" timeOffset="209527.9204">20461 9296 0,'0'0'0,"0"17"0,-35 36 15,35-17-15,-18 52 16,18-35-16,0-18 16,0 18-16,0-18 0,35 36 15,-17-54-15,17 19 16,1-36-16,17-18 15,-36 0-15,19-35 16,-36 36-16,0-19 16,17 36-1,1 18-15,-1 0 16,36 35 0,-17-36-16,34 19 15,-17-36-15,-18 0 0,54-18 16,-54 0-16,18-52 15,-36 17-15,-34-35 16,-19 52 0,19-17-16,-18 18 0,-36-35 15,53 52-15,-17 0 16,17 36-16,18 0 16</inkml:trace>
  <inkml:trace contextRef="#ctx0" brushRef="#br0" timeOffset="209879.9956">21325 9631 0,'0'-18'16,"0"36"-16,-17-36 0,17 36 0,0-1 0,0 19 15,0 34 1,0-34-16,35 52 16,-35-53-16,18 0 0,-1-17 15,-17 0-15,0-1 0,0 1 16,-17-18 0,-19-18-1,19 1-15,-18-19 16,35 19-16,0-1 0,0 0 15,52 18 1,-16 0-16,17 0 16,-36 0-16,19-17 15</inkml:trace>
  <inkml:trace contextRef="#ctx0" brushRef="#br0" timeOffset="210285.3883">21837 9172 0,'0'0'16,"18"0"-16,35-17 16,-18 17-16,53-18 15,-53 18-15,36-18 16,-54 18-16,1 0 16,0 0-1</inkml:trace>
  <inkml:trace contextRef="#ctx0" brushRef="#br0" timeOffset="210485.0569">21872 9260 0,'0'106'15,"0"-212"-15,0 265 0,0-106 16,0 53-16,0-53 16,36 17-16,-19-34 15,1-19-15,-1 1 0,1 0 16,17-18-16,-17 17 15,17-17-15,18 0 16,-18 0-16,18 18 16,-17-18-16</inkml:trace>
  <inkml:trace contextRef="#ctx0" brushRef="#br0" timeOffset="211086.3981">22825 9490 0,'0'0'0,"-18"-18"16,-35 18 0,36 0-16,-54 18 15,53-1-15,-17 36 16,17-17-16,1 34 16,34-52-16,1 35 15,17-53-15,18 17 16,-35-17-16,17-17 15,-17 17-15,-1-36 16,19 19-16,-19-19 0,-17-16 16,0 34-16,0-17 15,0 17-15,0 36 32,18 17-17,17 0-15,-17-17 0,35 17 16,-18-35-16,-17 18 15,-1-18-15,1 0 0</inkml:trace>
  <inkml:trace contextRef="#ctx0" brushRef="#br0" timeOffset="211336.0607">23301 9049 0,'-53'35'15,"35"-17"-15,1-1 0,-18 19 16,35-1-16,-18 18 16,36-36-16,17 36 15,0-35-15,18 17 16,-18-35-16,18 18 15,-18-18-15</inkml:trace>
  <inkml:trace contextRef="#ctx0" brushRef="#br0" timeOffset="211502.7672">23460 9243 0,'35'-18'15,"-17"18"-15,17 0 16,-17 0-16,17-17 16,-18 17-16,1 0 0,-18-18 15</inkml:trace>
  <inkml:trace contextRef="#ctx0" brushRef="#br0" timeOffset="211642.6755">23566 9155 0,'0'0'16,"0"53"-16,17-36 0,-17 36 16,18-35-16,-18-1 15,35 36-15,-17-53 16,-1 18-16</inkml:trace>
  <inkml:trace contextRef="#ctx0" brushRef="#br0" timeOffset="211809.1133">23848 9225 0,'35'-17'15,"0"17"1,-17 0-16,35-18 16,-35 18-16,-1 0 15,-17-18 1</inkml:trace>
  <inkml:trace contextRef="#ctx0" brushRef="#br0" timeOffset="211946.4786">24059 9155 0,'0'0'0,"0"17"16,18 36-16,-18-35 16,18 17-16,-18 0 15,17-35-15,1 18 16,17-18-16</inkml:trace>
  <inkml:trace contextRef="#ctx0" brushRef="#br0" timeOffset="212264.3393">24289 8996 0,'17'0'15,"1"0"-15,0 35 16,17-35-16,-17 18 16,35-1-1,-36 1-15,18 0 16,-17-1-16,-18 19 15,-18-1-15,1-17 16,-1 17-16,1 0 0,-19 0 16,19-17-16,17 17 15,-18-35-15,18 18 16</inkml:trace>
  <inkml:trace contextRef="#ctx0" brushRef="#br0" timeOffset="212704.683">24871 9772 0,'-18'35'16,"1"1"0,-19-19-16,1 18 0,17 1 15,-17-19-15,17 1 0,1 17 16,-1-17-16,18 0 15,18-18-15</inkml:trace>
  <inkml:trace contextRef="#ctx0" brushRef="#br0" timeOffset="212910.2304">25294 9543 0,'0'0'16,"0"53"-16,18-1 0,17-16 16,0-1-16,1 0 0,17 1 15,52 17-15,-69-36 16,34 18 0,-52-17-16</inkml:trace>
  <inkml:trace contextRef="#ctx0" brushRef="#br0" timeOffset="213078.1775">25594 9666 0,'0'0'0,"-71"53"0,19-18 16,-37 36-16,54-36 15,0-17-15,17-1 0,1 1 16</inkml:trace>
  <inkml:trace contextRef="#ctx0" brushRef="#br0" timeOffset="213331.8514">26123 9013 0,'-17'0'0,"-1"0"16,-35 36-1,35-19-15,18 19 0,-17 17 16,17-18-16,0 18 16,17-36-16,19 36 15,-19-35-15,19 17 16,-19-35-16,1 18 15,-1-18 1</inkml:trace>
  <inkml:trace contextRef="#ctx0" brushRef="#br0" timeOffset="213482.6191">26229 9243 0,'0'0'16,"35"0"-16,-17 0 0,0 0 15,17 0-15,-17 0 16,-1 0-16,-17-18 16</inkml:trace>
  <inkml:trace contextRef="#ctx0" brushRef="#br0" timeOffset="213644.4181">26317 9190 0,'0'0'0,"-17"88"16,17-70-16,0 35 16,0-36-16,35 19 15,-17-36-15,-1 0 0,1 0 16,-1-18-16</inkml:trace>
  <inkml:trace contextRef="#ctx0" brushRef="#br0" timeOffset="213899.0719">26511 9119 0,'0'0'0,"0"18"15,18-18-15,0 18 16,-1-1-16,18-17 16,1 18-16,-19-18 15,19 18 1,-19-1-16,1-17 0,-18 18 15,0-1-15,-18 1 0,-17 35 16,35-35-16,-18-1 16,1 1-16,17 0 0,-18-1 15,18 1 1,18-18-16,-18 17 16</inkml:trace>
  <inkml:trace contextRef="#ctx0" brushRef="#br0" timeOffset="214890.8693">26194 8996 0,'-18'0'62,"0"35"-46,1-17 0,-18-1-16,17 1 15,-17 0-15,17 17 0,-17-17 0,17-1 16,-17 36-16,17-35 16,18-1-16,0 1 15,18 17 1,-1-35-16,1 18 0,35 17 15,-18 1 1,-17-1 0,0-35-16,-18 35 15,17-35-15,-17 18 16</inkml:trace>
  <inkml:trace contextRef="#ctx0" brushRef="#br0" timeOffset="215457.0561">27129 9049 0,'0'0'16,"17"0"-1,36 0 1,-18 0-16,1 0 16,-1 0-16,18 0 0,0 17 15,-18-17-15,-17 18 16,-1 0-16,-17 52 16,18-17-16,-18 88 15,0-70 1,0 123-16,0-106 15,0 124-15,0-124 16,0 53-16,0-88 16,0 0-16,-18-18 15,18 0-15,-17-17 16,-19-18-16,19 0 16,-1-18-16,1 1 0,-19-1 15,19 0-15,-19-17 16,36 0-16,0 17 0,36-17 15</inkml:trace>
  <inkml:trace contextRef="#ctx0" brushRef="#br0" timeOffset="215645.9978">27905 9772 0,'0'0'16,"70"0"-16,-17 0 0,18-18 16,-36 1-1,18-1-15,-35 0 16,-18 1-16,0-1 16</inkml:trace>
  <inkml:trace contextRef="#ctx0" brushRef="#br0" timeOffset="215790.8821">28116 9666 0,'0'0'15,"-17"106"-15,-1-53 0,18 0 0,0 17 16,0-52-16,18 17 16,-1-17-1</inkml:trace>
  <inkml:trace contextRef="#ctx0" brushRef="#br0" timeOffset="216552.099">28663 8996 0,'0'17'16,"0"19"-16,18 70 15,-1-18-15,36 71 16,-35-89-16,0 18 15,-1-17-15,1-1 16,0 19-16,-1-54 0,-17 18 16,0-88 15,18-18-15,0 17-16,52-34 15,-35 70-15,54 0 16,-37 35-16,1-17 15,-17 35-15,-1-18 0,0 0 16,-35 36-16,-17-18 16,-1-36-16,-53 1 15,36-18-15,-53 0 16,53 0 0,-18-35-16,35 35 15,18-18-15</inkml:trace>
  <inkml:trace contextRef="#ctx0" brushRef="#br0" timeOffset="216842.416">29704 9825 0,'0'0'0,"0"-18"15,-18-17-15,1 17 16,-1 36 0,18 35-1,0-18-15,0 0 0,0 1 16,35 52 0,-17-53-16,0 18 15,-1-18-15,1 1 16,-36-19-16,1-17 15,-1 0-15,0-17 0,-17-1 16</inkml:trace>
  <inkml:trace contextRef="#ctx0" brushRef="#br0" timeOffset="216929.9682">29580 10107 0,'18'0'0,"17"-18"16,-88 36-16,159-36 16,-53 1-16,18 17 15,-36 0-15,18 0 16</inkml:trace>
  <inkml:trace contextRef="#ctx0" brushRef="#br0" timeOffset="217398.1064">30110 8943 0,'0'0'0,"17"0"15,-17 18-15,36 17 0,-19 18 16,36 17-16,35 89 15,-17-53-15,-18-18 16,-18 0-16,36 106 16,-54-123-16,-17 88 15,-17-89-15,-54 54 16,18-71-16,0-18 16</inkml:trace>
  <inkml:trace contextRef="#ctx0" brushRef="#br0" timeOffset="219962.4661">17180 12065 0,'0'0'15,"0"18"-15,0-1 0,18-17 0,-18-17 16,0-54 0,0 18-16,0 0 15,0 0-15,0 0 0,0-17 16,-18-1-16,1 1 0,-1-1 16,-17-70-16,17 88 15,-17-17 1,17 70-16,18-18 15,0 0-15,35 18 16,1 0-16,70 0 16,-54 0-16,1 0 15,0 0-15,-17 0 0,17 36 16,-36-19 0,1 36-16,-36-18 15,18 18-15,-17-17 16,17-19-16,0 19 0,0-1 15,17-18-15</inkml:trace>
  <inkml:trace contextRef="#ctx0" brushRef="#br0" timeOffset="220289.3341">17657 11994 0,'-18'53'16,"36"-106"-16,-36 124 0,0-36 16,18-17-16,18-18 0,0 18 15,-1-18-15,18 0 0,-17 0 16,17-18-16,1 0 0,17-17 15,-36 17-15,-17-17 16,0 17 0,0 1-16,-35-1 0,17 1 15,-52-1-15,52 0 16,-35 18-16,36 0 16,-1 0-16</inkml:trace>
  <inkml:trace contextRef="#ctx0" brushRef="#br0" timeOffset="220501.7971">18292 11642 0,'0'0'15,"52"0"-15,-16 0 0,17-18 16,-36 18 0,1 0-16,-18 18 15,-18-18-15</inkml:trace>
  <inkml:trace contextRef="#ctx0" brushRef="#br0" timeOffset="220605.9821">18274 11889 0,'35'0'15,"-70"0"-15,88 0 0,0-18 16,-18 0-16,0 1 16</inkml:trace>
  <inkml:trace contextRef="#ctx0" brushRef="#br0" timeOffset="221719.0129">19914 11518 0,'-17'0'0,"-1"0"16,0 0-16,1 18 15,-71-1-15,35-17 16,17 18-16,-17 0 15,1-1-15,-1 1 0,0 17 16,35-17-16,0 17 16,36-35-16,17 18 15,1-18-15,17 0 16,-36-18-16,1-17 16,-1 17-16,-17 1 15,-17-1-15,-1 0 16,-17 1-1,0 17-15,17 0 0,-17 17 16</inkml:trace>
  <inkml:trace contextRef="#ctx0" brushRef="#br0" timeOffset="222252.1574">20638 10918 0,'-36'18'16,"72"-36"-16,-107 71 0,53 18 0,-35 88 15,36-71-15,-1 18 0,18 0 16,0 105-1,18-123-15,17 71 16,0-106-16,1 0 0,-1-18 16,0-17-16,0 0 15,1-18-15,-1 0 0</inkml:trace>
  <inkml:trace contextRef="#ctx0" brushRef="#br0" timeOffset="222703.1764">21043 11412 0,'0'53'15,"0"0"-15,-17 71 16,17-71-16,0 17 15,0-17-15,17 0 0,1 18 16,-1-36-16,36 0 16,-53-17-16,36-18 15,-36-18 1,17-17 0,1 17-16,0-17 15,-1 35-15,1 18 16,0-1-16,-1 1 0,1-1 15,-1 1-15,19 0 0,34-1 16,-34-17-16,-19-17 16,18-1-16,-17 0 0,0-17 15,-18-53-15,0 53 16,-36-71-16,19 71 16,-36-71-1,18 70-15,17 1 0,0 0 16,36 35-16,0 18 15</inkml:trace>
  <inkml:trace contextRef="#ctx0" brushRef="#br0" timeOffset="222991.4437">21890 11942 0,'0'52'0,"0"-104"0,18 122 15,-1-17-15,18-35 16,18-18-16,-35 0 16,17 0-16,-17-18 0,0 0 15,-18 1-15,0-1 0,-18-35 16,-17 36-1,-18-1-15,17 0 16,1 18-16,18 0 0,-19 0 16,-17 0-1</inkml:trace>
  <inkml:trace contextRef="#ctx0" brushRef="#br0" timeOffset="223393.1231">22419 11201 0,'18'0'16,"-1"17"-16,54-34 16,-18 17-16,53-18 15,-53 0-15,-1 1 16,-34 17-16</inkml:trace>
  <inkml:trace contextRef="#ctx0" brushRef="#br0" timeOffset="223604.999">22507 11307 0,'0'0'16,"36"105"-16,-19-52 0,1 71 15,-18-54 1,17 36-16,1-53 16,0 18-1,-1-36-15,1 0 0,0-17 16,17-1-16,0-17 0,-17 0 15,17 0-15,0 0 0,18 0 16,-35-17-16,0 17 16</inkml:trace>
  <inkml:trace contextRef="#ctx0" brushRef="#br0" timeOffset="224227.8551">23495 11571 0,'-35'-18'0,"70"36"0,-88-36 16,0 18-1,36 0-15,-19 36 0,19-19 16,-19 54-16,36-18 16,-17 17-16,34-52 15,-17 17-15,36-17 0,-19 0 16,1-18-16,17 0 0,-17-18 15,-1 18-15,1-35 16,17-18-16,-35 18 16,0-1-16,0-34 15,0 34-15,0 19 16,0-1-16,18 36 16,0-1-16,-18 1 15,35 53-15,-17-36 16,34 35-16,-52-52 15,36 17-15,-36-17 16,0 0 0</inkml:trace>
  <inkml:trace contextRef="#ctx0" brushRef="#br0" timeOffset="224526.7939">23971 11042 0,'0'0'16,"-17"0"-16,-1 18 0,-17-1 16,17-17-16,0 18 15,1 0-15,-1 17 16,18 0-16,18-17 0,-18 17 15,17 0-15,19 1 16,-1-1-16,-17-18 16,-1 1-16,1 0 15,0-18 1</inkml:trace>
  <inkml:trace contextRef="#ctx0" brushRef="#br0" timeOffset="224704.7661">24130 11218 0,'0'0'16,"18"0"-16,-1 18 0,1-18 0,17 0 16,0 0-1,18-18-15,-35 1 16,0-1-16,-18 0 15</inkml:trace>
  <inkml:trace contextRef="#ctx0" brushRef="#br0" timeOffset="224910.3129">24253 11042 0,'0'0'0,"0"71"0,-17-36 15,17 0-15,17 36 16,-17-36-16,18-17 16,-18-1-16,18 1 0,-1-1 0,1 1 15,0-18-15,-1 0 16,19-18 0,-19 18-16,-17-17 0</inkml:trace>
  <inkml:trace contextRef="#ctx0" brushRef="#br0" timeOffset="225083.2714">24553 11201 0,'18'17'0,"0"-17"16,35-17-1,-18 17-15,0-18 16,-17 18-16,17 0 15</inkml:trace>
  <inkml:trace contextRef="#ctx0" brushRef="#br0" timeOffset="225306.9524">24906 11113 0,'0'17'0,"0"-34"0,0 52 0,0-18 15,18 36 1,-1-35-16,-17 17 0,18 1 16,0-19-16,-1 1 15</inkml:trace>
  <inkml:trace contextRef="#ctx0" brushRef="#br0" timeOffset="225611.6407">25100 10936 0,'0'18'0,"18"-18"16,17 17 0,0 1-16,1 0 15,-1-18-15,0 35 16,-17-17-16,-1 35 16,-17-36-16,0 36 15,0-35-15,-35 35 16,35-36-16,-17 1 15,-1 0-15,18-1 0,0 1 16,0 17-16,0-17 16</inkml:trace>
  <inkml:trace contextRef="#ctx0" brushRef="#br0" timeOffset="225789.1106">25594 11836 0,'-35'53'16,"70"-106"-16,-88 141 0,35-70 16,-34 17-16</inkml:trace>
  <inkml:trace contextRef="#ctx0" brushRef="#br0" timeOffset="226246.1961">25876 11518 0,'36'18'16,"-1"-1"-16,88 54 15,-70-53 1,35 17-16,-52-17 15,-1 17 1,-17-17-16,-36 17 16,0-18-16,1-17 15</inkml:trace>
  <inkml:trace contextRef="#ctx0" brushRef="#br0" timeOffset="226440.0056">26282 11483 0,'-35'35'15,"70"-70"-15,-106 105 0,54-34 0,-36 34 16,18-34-16,-1 17 16,19-36-16,17 18 15,17-17 1,1-18-16</inkml:trace>
  <inkml:trace contextRef="#ctx0" brushRef="#br0" timeOffset="226756.8492">26758 10954 0,'0'0'16,"18"-18"-16,-36 18 15,1 0 1,-19 18-16,19-1 16,-19 19-16,19-1 15,17 0-15,-18 1 0,18-1 16,18 18-1,-1-18-15,19 0 16,-19-17-16,1 0 16,0-18-16,-1 17 0,1-17 15</inkml:trace>
  <inkml:trace contextRef="#ctx0" brushRef="#br0" timeOffset="226935.3227">26864 11183 0,'18'0'16,"-1"0"-1,19 0 1,-1 0-16,18 0 16,-36-18-16,1 18 15,-18-17-15</inkml:trace>
  <inkml:trace contextRef="#ctx0" brushRef="#br0" timeOffset="227118.7811">26970 11042 0,'0'53'16,"0"-35"-1,-18 17-15,18-18 0,18 36 16,0-35-16,17 17 15,-18-35-15,19 18 16,17-18 0,-36-18-16,36 1 15</inkml:trace>
  <inkml:trace contextRef="#ctx0" brushRef="#br0" timeOffset="227411.9813">27270 10989 0,'0'0'16,"17"0"-16,1 18 15,0-1-15,17 1 16,0 0 0,0-1-16,-17-17 0,17 18 15,-17 0-15,-18-1 16,0 1-16,-18 17 15,1-35-15,-19 35 16,19-35-16,17 18 16,-18 0-1,18-1-15,0 1 16,0 0 0,-17-18-1</inkml:trace>
  <inkml:trace contextRef="#ctx0" brushRef="#br0" timeOffset="228058.3007">27746 10989 0,'0'0'16,"-18"0"-16,54 0 15,17-35 1,-1 35-16,54-36 15,-53 36-15,18-17 16,-36 17-16,-17 0 16,-18 17-1,0 1-15,-18 17 0,18 1 16,-18 17-16,1 17 0,-1 71 16,18-70-16,18-1 15,17 89 1,-17-88-16,35 52 15,-18-70-15,-17 35 16,-18-52-16,0-1 0,-18-18 16,0 1-16,1 0 0,-1-18 15,-17 0 1,17 0-16,0-18 0,-17 0 16,0 1-16,17 17 15,1-18-15</inkml:trace>
  <inkml:trace contextRef="#ctx0" brushRef="#br0" timeOffset="228209.4287">28575 11906 0,'0'0'16,"-35"71"-16,17-54 0,-17 36 15,35-35-15</inkml:trace>
  <inkml:trace contextRef="#ctx0" brushRef="#br0" timeOffset="229214.7562">28381 11553 0,'18'0'16,"-1"-17"-1,54 17-15,-36 0 16,18-18-16,0 18 0,-18 0 16,18 0-16,0 0 15,-18 0-15,36-17 16,-53 17-16,-36 0 15,-17 0 1</inkml:trace>
  <inkml:trace contextRef="#ctx0" brushRef="#br0" timeOffset="229487.9823">28540 11289 0,'0'70'0,"0"-140"0,0 176 16,0 0-16,0-54 16,17 54-1,1 0-15,-18-53 16,18 0-16,-1 18 15,-17-54-15,18 1 16,-18-1-16</inkml:trace>
  <inkml:trace contextRef="#ctx0" brushRef="#br0" timeOffset="230022.6123">29245 11130 0,'0'0'16,"18"18"-16,0 52 16,-18-17-16,35 71 15,-35-54-15,0 36 16,17-53-1,-17 35-15,0-52 0,0-1 16,0-53 0,18-17-1,0 0-15,35-36 16,-18 53 0,53 1-16,-35 17 15,-18 17-15,1 1 16,-1 17-16,-17-17 0,-18 53 15,-18-54-15,-17 18 16,-1-17-16,-52 0 16,53-18-16,0 0 15,-18-18-15,35 18 16</inkml:trace>
  <inkml:trace contextRef="#ctx0" brushRef="#br0" timeOffset="230350.0758">30057 11765 0,'-18'0'16,"18"35"-1,0-17 1,18 17 0,-1-17-16,19 0 15,-19-1-15,1-17 0,0 0 16,-1-17-16,-17-1 16,0-17-16,0 17 15,-17-17 1,-1 35-16,0-18 0,1 1 15,-1 17-15</inkml:trace>
  <inkml:trace contextRef="#ctx0" brushRef="#br0" timeOffset="230760.5137">30268 10777 0,'0'0'16,"0"18"-1,53 17 1,-35-17-16,52 52 16,-34-34-16,17-1 15,-18 18-15,53 53 16,-35-36-16,0 89 15,-35-71-15,-18 89 16,0-107-16,-53 89 16,17-88-16,1-1 15,0-17-15,0 0 0,-1-18 16</inkml:trace>
  <inkml:trace contextRef="#ctx0" brushRef="#br0" timeOffset="235327.1365">17039 13335 0,'0'0'16,"18"0"-16,-18-18 0,0 1 16,0-1-16,-18 0 15,1 18-15,-36 0 16,17 0-16,-52 53 15,71-17-15,-19 17 0,1 35 16,35-53-16,18 71 16,17-71-16,53 53 15,-53-70 1,54 35-16,-37-53 16,37 18-16,-54-18 15,18-18-15,-36 0 16,-17 1-1,0-1-15</inkml:trace>
  <inkml:trace contextRef="#ctx0" brushRef="#br0" timeOffset="235693.8572">17621 12912 0,'0'0'15,"0"-18"-15,-17 18 16,-1 0-1,-35 35-15,18-17 16,17 17-16,1 18 16,-1-18-16,0 1 0,18 52 15,0-53-15,36 18 16,-19-35-16,36 17 16,-18-35-16,18 18 15,-35-18-15,17 0 16</inkml:trace>
  <inkml:trace contextRef="#ctx0" brushRef="#br0" timeOffset="235910.9356">17745 13088 0,'17'-18'15,"1"18"-15,0 0 16,35 18-16,-18-18 16,35 18-16,-52-18 15,35 0-15,-35 0 16,-1 0-16,1 0 16,-36 0-16</inkml:trace>
  <inkml:trace contextRef="#ctx0" brushRef="#br0" timeOffset="236122.9893">17921 12965 0,'0'0'0,"-18"0"0,18 35 16,-17 0-16,17-17 16,-18 17-16,18 0 15,-17 1-15,17-1 0,17 35 16,1-52-16,35 17 15,-36-17-15,54-18 16,-53 0-16,35 0 16,-36-18-16,-17 1 15</inkml:trace>
  <inkml:trace contextRef="#ctx0" brushRef="#br0" timeOffset="236450.3018">18168 12894 0,'18'18'31,"17"17"-15,0-17-16,1-1 0,52 19 15,-53-19-15,36 1 16,-36-18-16,18 17 16,-36 1-16,-17 0 15,0-1-15,-53 36 16,36-35 0,-71 52-16,52-52 15,-17 35-15,36-35 16,17-1-16,-18 1 0</inkml:trace>
  <inkml:trace contextRef="#ctx0" brushRef="#br0" timeOffset="236894.7169">18979 13370 0,'0'0'0,"18"0"15,35 18 1,0 0-16,35-18 16,-53 17-16,1-17 15,-1 0-15,-17 0 16,-18 18-16</inkml:trace>
  <inkml:trace contextRef="#ctx0" brushRef="#br0" timeOffset="237006.5142">19015 13564 0,'88'18'16,"-176"-36"-16,211 54 0,-88-36 0,18 17 15,-17-17-15,-19 0 0</inkml:trace>
  <inkml:trace contextRef="#ctx0" brushRef="#br0" timeOffset="238697.0925">20126 13970 0,'0'-18'31,"18"-17"-31,-18-35 16,0 34-16,0-17 0,-18 0 15,0-52 1,1 52-16,-1-18 0,-35-70 16,18 0-1,17 88-15,1 0 16,-1 18-16,18 17 16,0 1-16,18 17 15,-1 0-15,36 0 16,-18 0-16,54 0 15,-54-18-15,53 18 16,-53-18-16,1 18 16,-19 18-1,1 0-15,-18-1 16,0 18-16,0 1 16,0-1-16,0-17 15,18 17 1,-18-17-16,17-1 0,1-17 15</inkml:trace>
  <inkml:trace contextRef="#ctx0" brushRef="#br0" timeOffset="239131.1063">20549 13864 0,'0'18'16,"0"-36"-16,0 53 0,0-17 0,0 17 15,0-17 1,18 17-16,0-17 0,-1 0 15,1-18-15,0 17 16,-1-17-16,1 0 0,-1-17 16,19-19-1,-19 1-15,1-18 16,-18 18-16,18 0 16,-18 17-16,0 0 15,0 36-15,17 17 16,1 0-16,0-17 15,17 35 1,-18-35-16,1 17 16,-18-17-16,18-18 0,-18 17 15,-18-34 1</inkml:trace>
  <inkml:trace contextRef="#ctx0" brushRef="#br0" timeOffset="239814.9239">21255 13582 0,'18'0'16,"34"0"-1,1-18 1,53 1-16,-53-1 16,0 18-16,35-35 15,-35 17-15,-18-17 16,-17 35-16,-36-35 16,1 35-16,-19 0 15,19 0-15,-1 0 0,1 0 31,17 17-15,0 54 0,-18-18-16,0 0 15,1 0-15,-1-18 0,-17 18 16,35-18-16,-36 18 16,36-35-16,0-36 15,0-35 1,0 18-16</inkml:trace>
  <inkml:trace contextRef="#ctx0" brushRef="#br0" timeOffset="239970.7588">21431 13300 0,'0'0'0,"0"17"16,18 19 0,17 17-16,-17-1 15,17 1-15,53 36 16,-52-54-16,52 35 15,-53-34-15,0-19 0,1-17 16</inkml:trace>
  <inkml:trace contextRef="#ctx0" brushRef="#br0" timeOffset="242000.7682">22719 13476 0,'0'-35'16,"-18"17"-16,-35 18 15,36 0-15,-54 53 16,54-35-16,-19 17 16,19 0-16,17 1 15,-18 17-15,18-18 0,18 0 16,17 0-16,0 1 0,0-19 15,107 1 1,-90-18-16,90-18 16,-107 18-16,35-35 15,-70 17-15</inkml:trace>
  <inkml:trace contextRef="#ctx0" brushRef="#br0" timeOffset="242457.1445">22384 13176 0,'17'0'15,"1"-17"17,0 17-32,-1-36 15,-17 19-15,18-36 16,0 35-16,17-17 16,-17 17-16,-1 1 15,1 17-15,-1 17 16,-17 1-16,36 35 15,-36-36-15,17 1 16,1 0-16,0-18 0,-1 17 16,1-17-16,0 0 15,-18-17-15,0-1 16,17 0-16,-17 1 16,0-1-16,0 1 0,0-1 15,0-17-15,0 17 16,0 0-16</inkml:trace>
  <inkml:trace contextRef="#ctx0" brushRef="#br0" timeOffset="243601.3614">23442 12912 0,'0'-18'15,"0"36"-15,18-36 0,-36 36 16,-17 17 0,0-17-16,17-1 0,-35 19 15,18-19-15,-1 36 16,19-35-16,17 17 16,17 0-1,1-17-15,35 17 16,35 0-1,-53-35-15,-17 18 0,17-18 0,1 0 16</inkml:trace>
  <inkml:trace contextRef="#ctx0" brushRef="#br0" timeOffset="243862.5557">23654 13070 0,'17'-17'16,"1"17"-16,53-18 15,-36 18-15,0 0 16,0-17-16,1 17 0,17-18 15,-18 18-15,-53 0 32,1 0-32</inkml:trace>
  <inkml:trace contextRef="#ctx0" brushRef="#br0" timeOffset="244113.6455">23760 12859 0,'0'17'16,"0"19"-16,0 17 16,17-18-16,1 18 15,-18-18-15,18 0 0,-1-17 16,18 17-1,-17-35-15,17 18 0,-17-18 0,0 0 16,35-18 0,-36 1-16</inkml:trace>
  <inkml:trace contextRef="#ctx0" brushRef="#br0" timeOffset="244409.3354">24148 12806 0,'0'17'15,"35"19"1,0-19 0,0 1-16,1 0 0,70-1 15,-71 1-15,71 0 16,-71-18-16,0 0 15,-35 17-15,-17 1 16,-1 0-16,-53 52 16,36-35-1,-53 36-15,53-18 16,-18 17-16,17-34 16,19-19-16</inkml:trace>
  <inkml:trace contextRef="#ctx0" brushRef="#br0" timeOffset="247766.8313">24994 13529 0,'18'18'16,"35"-18"-1,-18 0-15,53 0 16,-52 17-16,34-17 16,-52 0-16,17 18 15,-35-36 1</inkml:trace>
  <inkml:trace contextRef="#ctx0" brushRef="#br0" timeOffset="247917.4813">25224 13388 0,'0'0'15,"17"106"-15,1-53 0,-18 17 16,35 18-16,-17-52 16,17 34-16,-17-52 15</inkml:trace>
  <inkml:trace contextRef="#ctx0" brushRef="#br0" timeOffset="248946.2745">26335 13776 0,'0'-18'63,"0"-35"-63,0 1 15,0-37-15,0 36 16,-18 0-1,18-17-15,0 17 0,-17-106 16,-1 106-16,18-17 0,-18 17 16,18 0-16,-17 18 15,17-1-15,0 19 0,0-1 0,0 0 16,17 18 0,19 0-1,-19 18-15,19-18 16,52 0-16,-35 0 15,0 0-15,70-18 16,-70 18-16,-18 0 16,36 0-1,-54 18-15,19 35 0,-36-18 16,17 18-16,-17-17 16,0 16-16,0-34 15,0 17 1,-17-17-16,17 0 0</inkml:trace>
  <inkml:trace contextRef="#ctx0" brushRef="#br0" timeOffset="250327.9967">27005 13723 0,'0'-35'0,"0"70"0,0-88 16,0 18-1,0 17-15,-17 1 16,-1 17-1,0 17-15,1 36 16,17 0-16,0-18 16,0 36-16,17-36 15,-17 0-15,53 54 16,-35-54 0,-1 0-1,-34-35 1,-1 0-16,-17 0 15</inkml:trace>
  <inkml:trace contextRef="#ctx0" brushRef="#br0" timeOffset="250448.8179">26864 13899 0,'0'0'16,"53"-17"-16,-18 17 0,1 0 15,-1-18-15,18 18 0,17-17 16,-34 17-16,-19 0 15</inkml:trace>
  <inkml:trace contextRef="#ctx0" brushRef="#br0" timeOffset="253345.741">27675 13547 0,'36'0'16,"-1"-18"-16,18 0 0,-18 1 15,0 17-15,1-18 16,-1 0-16,18 1 15,-35 17-15,-1-18 16,-17 1-16</inkml:trace>
  <inkml:trace contextRef="#ctx0" brushRef="#br0" timeOffset="253479.0471">27940 13335 0,'-35'53'0,"35"-35"15,-18 17-15,0 0 0,1 36 16,-1-36-16,18 0 15,-17-17-15,-1-18 16,0 0 0</inkml:trace>
  <inkml:trace contextRef="#ctx0" brushRef="#br0" timeOffset="253612.9017">27711 13388 0,'0'0'16,"35"35"-16,-17 0 0,-1 1 0,19-1 15,-1 0-15,35 18 16,-17-35-16,0 35 16,-18-36-16</inkml:trace>
  <inkml:trace contextRef="#ctx0" brushRef="#br0" timeOffset="254869.0088">29087 13458 0,'35'-17'16,"-35"-1"-16,17-17 15,-17 17 1,-17 1-16,-1-1 16,-52 18-16,34 18 15,-69 35-15,69-18 16,-34 35 0,52-17-16,18 18 15,0-36-15,53 18 16,-18-35-16,53-1 15,-35-17-15,-17 0 16,17 0-16,-18 0 0,0 0 16,-17-17-16,-18-1 15</inkml:trace>
  <inkml:trace contextRef="#ctx0" brushRef="#br0" timeOffset="255291.9222">29722 12894 0,'0'0'16,"-18"0"-16,0 0 0,1 18 0,-1-1 16,-17 1-16,-36 17 15,54-17-15,-36 17 16,35-17-16,0-1 15,18 1-15,0 0 0,0-1 16,36 36-16,-19-35 16,36 17-16,-35-17 15,35-1-15,-36 1 16,1-18 0,-18 18-16</inkml:trace>
  <inkml:trace contextRef="#ctx0" brushRef="#br0" timeOffset="255524.0402">29774 13106 0,'18'0'15,"35"0"1,-18 0-16,1 0 16,-1 0-16,0 0 0,18-18 15,-35 18-15,-18-18 16</inkml:trace>
  <inkml:trace contextRef="#ctx0" brushRef="#br0" timeOffset="255798.2686">29916 12859 0,'0'0'0,"0"17"16,0 19-16,0-1 15,0 36 1,0-36-16,0 0 0,0 36 15,0-54-15,17 19 16,-17-19-16,35 1 16,-17-18-16,35 0 15,-35-18 1,17 18-16,0-17 16,-17 17-16,0 0 15</inkml:trace>
  <inkml:trace contextRef="#ctx0" brushRef="#br0" timeOffset="256154.7472">30357 13088 0,'17'0'31,"1"0"-15,-1 0-16,1 0 16,0 0-16,-1 0 0,19 0 15,-19 0-15,19 0 16,-36-18 0</inkml:trace>
  <inkml:trace contextRef="#ctx0" brushRef="#br0" timeOffset="256426.9503">30762 12982 0,'0'18'0,"0"-36"0,0 71 16,0-35-16,-17 35 15,17-18-15,0-17 0,0 17 16,0 0-16,17-17 16</inkml:trace>
  <inkml:trace contextRef="#ctx0" brushRef="#br0" timeOffset="256804.9555">30921 12894 0,'0'18'31,"35"-1"-15,-17 1-16,17 17 16,-17-17-16,-1-18 0,19 18 15,-19-18-15,19 17 16,-1 1-16,-17-1 15,-18 1-15,0 0 16,-18 17 0,0-17-16,1-1 15,-1 1-15,-17 35 16,17-36-16,-17 36 16,35-35-16,-18 0 15,18-1-15,0 1 0</inkml:trace>
  <inkml:trace contextRef="#ctx0" brushRef="#br0" timeOffset="262110.2429">29016 14235 0,'18'0'31,"-1"0"78,54 0-93,-36 0-16,106 0 16,-53 0-16,142 17 15,-89-17-15,159 0 16,-142 0-16,1-17 15,-18 17-15,-17 0 16,-36 0-16,53-18 16,-123 18-16</inkml:trace>
  <inkml:trace contextRef="#ctx0" brushRef="#br0" timeOffset="264034.2258">22560 14305 0,'18'0'31,"17"18"-31,18-18 0,0 0 15,17 0-15,19 17 0,158-17 16,-124 0 0,36 0-16,141-17 15,-18 17 1,18-18-16,-194 36 16</inkml:trace>
  <inkml:trace contextRef="#ctx0" brushRef="#br0" timeOffset="270513.0008">20214 14411 0,'-17'0'16,"17"18"-1,35-18 1,18 35-16,-18-35 0,71 18 15,-36-18 1,72-18-16,-72 18 16,36-18-16,-53 18 15,17 0-15,-52 0 16</inkml:trace>
  <inkml:trace contextRef="#ctx0" brushRef="#br0" timeOffset="271219.392">26300 14376 0,'0'0'15,"0"17"-15,17-17 16,36 18 0,-18-18-16,107 18 15,-72-18-15,18 0 0,0 17 16,18-17-16,0 0 0,88 0 15,-123 0 1,-36 0-16</inkml:trace>
  <inkml:trace contextRef="#ctx0" brushRef="#br0" timeOffset="274344.2361">14076 7990 0,'-18'-17'0,"1"-1"16,34 36-1,18 17 1,-17 0-16,35 18 16,-18-35-16,18 35 15,-17-53-15,-19 17 16,18-17-16,1-35 15,-19 18-15,-17-36 16,0 17-16,0 19 16,-17-36-1,17 35-15,0 1 0,0 34 16,17 18 0,1-17-16,17 35 15,1-35-15,16 35 16,-16-36-16,-1-17 15,-17 0-15,-1 0 16</inkml:trace>
  <inkml:trace contextRef="#ctx0" brushRef="#br0" timeOffset="274649.4637">14746 8184 0,'0'0'0,"53"106"0,-18-53 16,-17 0-16,35 18 15,-53-36-15,18-17 16,-36-54 0,-35-34-1,-18-36 1,36 53-16,0-18 0,-53-87 16,70 87-16,0 18 15,18 18-15,18 17 16,0 1-16,52 34 15,-52-17-15,17 36 0,-17-19 16,17 54-16,-35-54 16,0 36-16,0-17 15,0-19-15,-18 1 16</inkml:trace>
  <inkml:trace contextRef="#ctx0" brushRef="#br0" timeOffset="275550.7582">15011 7885 0,'0'0'0,"-36"0"16,19 17-16,17 1 16,-18 0-16,18-1 0,18 36 15,-1-53-15,1 18 16,0-18-16,17 0 0,18-36 15,-35 1-15,-1-18 16,1 0-16,-36-17 16,18 34-16,-53-52 15,18 35 1,-36-17-16,54 52 16,-36 18-16,53 18 15,-18-1-15,18 19 0,18 17 16,0 0-16,17-18 0,-18 18 15,72 35 1,-54-53-16,18-17 16,0 0-16,0-1 0,17-17 15,-52 0-15,17-17 16,-17 17-16,-18-18 0,-18-17 16,0 17-16,-17-17 15,18 17 1,-1 18-16,18 18 15,-18 17-15,18-17 0,0 17 16,18 18-16,0-18 16,34-17-16,-16-1 15,34-17 1,-52-17-16,17-1 16,-35 0-16,0-17 0,-17 18 15,17-1-15,-18 0 0,-17 1 16,17-1-16,36 18 31,17 18-15,-17-18-16,-1 0 15,36 0-15,-35-18 16,-18 0 0,0 1-16,-18-1 15,1 0-15,-1 1 16,18-1-1,0 0-15,35 1 16,-17 17-16,-1-18 0,1 18 16,17-17-1,-17-1-15,0 0 0,-1 18 0,-17-35 16,0 17 0,-17 1-16,-1-1 15,-17 0-15,17 18 16,0 0-16,1 0 0,17 18 15,0 17 1,35 36 0,-17-53-16,-1 17 0,1 0 15,17 53-15,-35-70 16,18 17-16,-18-17 0,18 17 16,-18-17-1</inkml:trace>
  <inkml:trace contextRef="#ctx0" brushRef="#br0" timeOffset="275744.7685">15893 7849 0,'0'0'0,"0"-17"0,0 34 47,0 1-31,17-18-1,19 0 1,16 0-16,-16 0 16,17-18-16,-36 18 15</inkml:trace>
  <inkml:trace contextRef="#ctx0" brushRef="#br0" timeOffset="276579.7534">14235 9666 0,'0'0'15,"-36"-53"-15,1 18 0,0 17 0,-36-17 16,36 35-1,-18 18-15,35 17 16,1 18-16,17 53 16,17-53-16,1 17 15,17-17-15,1 0 0,34 18 16,-35-36-16,18 0 16,-35-17-16,0-1 15,-36-17 1,0-17-16,1-1 15,-19-17-15,19 17 16,17 1-16,0-1 16,35-17-16,0 17 0,18-17 15,-17 35 1,16-18-16,-34 18 16,17 18-1,-35-1-15,18 19 16,-18-1-1,18-17-15,-1-1 16,1-17-16,0 0 16,-1 0-16,1-17 0,17-19 15,-17-17 1,-18 36-16,0-19 16,-18-16-16,0 16 15,1 19-15,-18-1 16,35 0-16,17 36 15</inkml:trace>
  <inkml:trace contextRef="#ctx0" brushRef="#br0" timeOffset="277102.9446">14781 9931 0,'36'35'0,"-72"-70"0,54 70 31,-53-70-15,17 17-16,18 0 15,-18-17-15,18-18 16,0 36-16,36-19 16,-19 19-16,36-1 15,-35 18-15,17 18 16,-17-1-16,0-17 16,-1 18-16,1-18 15,-36 0 32,18 35-31,0 1-16,0-19 15,18 1-15,-1-18 16,1 0 0,-18-18-16,18 1 15,-18-1 1,0 0-16,17 18 15,1 18 1,0 17-16,35 36 16,-36-18-16,36 35 15,-35-35-15,-1 17 16,-17-52-16,0 35 16,-17-36-16,-1-17 15,0 0-15,-17 0 0,18-17 16,-36-18-16,35-1 15,0 19-15,1-19 0,-1-69 16,18 69-16</inkml:trace>
  <inkml:trace contextRef="#ctx0" brushRef="#br0" timeOffset="277397.8295">15134 9843 0,'0'17'15,"0"1"-15,18-18 31,-1 0-15,1 0-16,17-18 16,-17 1-16,0-1 15,-1 0-15,-17 1 0,0-1 16,-17 18 0,-1 0-1,18 18-15,18-1 31,17-17-15,-17 0-16,-1 0 16,18 0-1,-35-17-15,18 17 0,0 0 16,-18-18-16,17 0 0</inkml:trace>
  <inkml:trace contextRef="#ctx0" brushRef="#br0" timeOffset="277659.1519">15452 9648 0,'0'0'0,"17"0"16,1-17-16,0 17 0,17-35 15,-17 17-15,17 0 16,-35 1-16,17-1 0,-17 0 16,0 1-16,0-1 0,-35 0 31,18 1-31,-1 17 15,18 17 1,18 19-16,-18-1 0,17 18 16,1-18-16,17 18 15,-17-18-15,35 36 16,-18-53-16,-17 35 16</inkml:trace>
  <inkml:trace contextRef="#ctx0" brushRef="#br0" timeOffset="278243.3758">14146 12030 0,'-35'0'15,"70"0"-15,-88 17 0,36-17 16,-1 18-16,18 0 15,0-1-15,18 1 16,-1 0-16,36-1 16,-35-17-16,53-35 15,-36 35-15,-17-35 16,-1 17-16,1-35 16,-18 35-16,-18-17 0,-35 0 15,36 17-15,-54 1 16,53 17-16,-17 0 15,17 35-15,18-17 16,0-1-16,71 1 16,-36-18-1</inkml:trace>
  <inkml:trace contextRef="#ctx0" brushRef="#br0" timeOffset="278510.0862">14411 11924 0,'18'18'31,"-1"-1"-31,1-17 16,0 18-16,-1-1 16,18-17-16,1 18 15,-1-18-15,-17 0 0,17-18 16,-35 1 0,0-18-16,0 17 15,-18-17-15,1 17 16,-1 0-16,18 1 15,0 34 1,18-17-16,17 36 16,-17-19-16,52-17 15,-52 0-15,17 0 16</inkml:trace>
  <inkml:trace contextRef="#ctx0" brushRef="#br0" timeOffset="278653.968">14817 11871 0,'-18'0'0,"53"35"16,-52-70-16,-19-18 0,19 18 15,34 0 1,1 17-16,35-35 16,-18 35-16,1 1 0,-1-1 15,0 0-15,-17 18 0,-1-17 16,1 17-16</inkml:trace>
  <inkml:trace contextRef="#ctx0" brushRef="#br0" timeOffset="278799.2681">14852 11501 0,'0'-18'16,"18"36"-16,-1-1 16,19 36-1,-19-18-15,1 18 0,-1-17 16,1 17-16,17 35 16,-17-53-16,0 0 0,-1-17 15,-17 0-15</inkml:trace>
  <inkml:trace contextRef="#ctx0" brushRef="#br0" timeOffset="279126.9332">15258 12100 0,'17'124'15,"-34"-248"-15,34 301 0,1-107 16,0-52-16,-18 0 15,0-36-15,-36-17 16,19-18 0,-1 17-16,0-17 0,1 1 0,-1-90 15,0 90 1,18-72-16,18 89 16,17 17-16,-17 18 15,17 35-15,-35-17 16,18 35-1,-18-18-15,-35 18 16,35-18-16,-18-35 0,18 18 16,0-36-16,18 1 15,-1-1-15</inkml:trace>
  <inkml:trace contextRef="#ctx0" brushRef="#br0" timeOffset="279404.6447">15434 11800 0,'0'53'0,"0"-106"0,0 124 16,0-53-16,18-1 0,-18 1 16,17 0-1,1-18-15,0 0 0,-1 0 16,19-18-16,-19 0 16,-17 1-16,18-19 15,-18 19-15,0-19 16,0 19-1,0 34 1,17 19 0,1-36-16,-18 17 15,35 1-15,-17-18 16,-18-18 0</inkml:trace>
  <inkml:trace contextRef="#ctx0" brushRef="#br0" timeOffset="279611.6946">15681 11218 0,'0'0'16,"35"141"-16,-17-70 0,17 70 15,-17-88-15,-1 0 16,19 35-1,-19-70-15,1 35 16,-18-36-16,-18-17 16</inkml:trace>
  <inkml:trace contextRef="#ctx0" brushRef="#br0" timeOffset="279745.0743">15716 11536 0,'36'-18'15,"-1"1"-15,0-1 16,0 0-16,1-17 0,-1 17 16,0 1-16,-17 17 0,-18-18 15</inkml:trace>
  <inkml:trace contextRef="#ctx0" brushRef="#br0" timeOffset="280177.554">13723 11659 0,'0'0'15,"18"89"-15,-1-19 0,19 71 16,-1-53 0,0-17-16,18-18 15,0 0-15,18 0 0,17-36 16</inkml:trace>
  <inkml:trace contextRef="#ctx0" brushRef="#br0" timeOffset="280472.8392">16298 11271 0,'18'124'16,"-36"-248"-16,54 283 15,-36-106-15,-18 0 0,0 35 16,1-53-16,-36 54 15,35-54-15,-17-18 16,-53 36-16</inkml:trace>
  <inkml:trace contextRef="#ctx0" brushRef="#br0" timeOffset="280878.8364">13476 9790 0,'-53'53'15,"106"-106"-15,-106 141 16,36-35-16,34 0 0,1 17 15,17 1-15,18-18 0,0 17 16,88 18 0,-70-52-16,17-1 0,18-17 0,88-1 15</inkml:trace>
  <inkml:trace contextRef="#ctx0" brushRef="#br0" timeOffset="281174.1925">15910 9190 0,'0'0'16,"36"53"-16,-19-18 0,18 71 16,-35-53-1,0 17-15,0-17 16,0 18-16,-17-18 0,-36 70 16,18-70-16,-36 35 15,36-52-15</inkml:trace>
  <inkml:trace contextRef="#ctx0" brushRef="#br0" timeOffset="281600.3514">13899 7955 0,'0'0'16,"-35"53"-16,35-18 0,-17 1 15,17-1-15,17 18 0,1 0 16,17 0-16,0 0 0,18-18 15,88 53-15,-70-70 16,123 17-16</inkml:trace>
  <inkml:trace contextRef="#ctx0" brushRef="#br0" timeOffset="281952.2989">15928 7250 0,'0'0'16,"35"53"-16,0-1 15,36 37-15,-36-36 16,36 52-16,-36-52 16,-17 0-16,-1 53 15,-17-53-15,0 18 16,0-19-16,-17 1 0,-36 53 15</inkml:trace>
  <inkml:trace contextRef="#ctx0" brushRef="#br0" timeOffset="284238.5994">17392 15734 0,'0'-35'15,"-18"17"1,-35 0-16,36 1 16,-54 17-1,18 35-15,18-17 0,-53 87 16,53-52-16,-1 0 16,1 71-16,35-89 15,18 0-15,17 1 0,53-1 16,-35-35-1,0-18-15,53-17 16,-53 0-16,-18-18 16,-17 17-16,-1-16 0,-17-37 15,-17 36-15,-19-17 16,19 52-16,-19 18 16,36 18-1,0 52-15,18-17 16,17-17-16,36 34 15,-36-35-15,53 18 16,-52-35-16,-1 0 0,-17-1 16,-1-17-16</inkml:trace>
  <inkml:trace contextRef="#ctx0" brushRef="#br0" timeOffset="284549.6213">17833 15011 0,'0'0'16,"0"17"-16,-18 1 15,1 17-15,-1 1 0,0 16 16,-17-16-16,0 34 15,35-52-15,-18 17 16,18-17-16,0-1 0,35 19 16,1-19-16,-1 1 15,36 0-15,-36-1 16,-18-17-16,19 18 0,-19 0 16,1-18-16,0 0 15</inkml:trace>
  <inkml:trace contextRef="#ctx0" brushRef="#br0" timeOffset="284738.1222">18045 15275 0,'17'0'16,"19"0"-1,16 0 1,-16 0-16,34 0 15,-34 0-15,-19 0 0,18 0 16,-52 0 0,-1 0-1</inkml:trace>
  <inkml:trace contextRef="#ctx0" brushRef="#br0" timeOffset="284938.1626">18186 15117 0,'0'0'0,"-18"0"0,18 17 0,0 18 16,0 18-16,18-17 15,-18-1-15,17 0 0,19 0 16,17 1 0,-36-19-16,18 1 0,18 0 15,-35-1-15,17-17 16</inkml:trace>
  <inkml:trace contextRef="#ctx0" brushRef="#br0" timeOffset="285227.6913">18450 15046 0,'0'0'16,"-17"0"-16,17 18 0,17-1 15,19 36 1,-1-35 0,0-1-16,0-17 0,36 36 15,-36-19-15,36 1 16,-54-18-16,19 35 16,-36 1-1,-36-1-15,19 0 16,-18-17-16,-54 70 15,54-35 1,-18-18 0</inkml:trace>
  <inkml:trace contextRef="#ctx0" brushRef="#br0" timeOffset="286383.8834">19156 15946 0,'-18'0'16,"36"0"-1,-1 0 1,19 17-16,17 1 15,-18-1-15,0-17 16,1 18-16,16-18 16,-16 18-16,-1-18 0,-35 17 15,-18-17 1</inkml:trace>
  <inkml:trace contextRef="#ctx0" brushRef="#br0" timeOffset="286508.7152">19226 16210 0,'89'18'16,"-178"-36"-16,231 36 0,-90-18 0,37 0 15,-54 0-15</inkml:trace>
  <inkml:trace contextRef="#ctx0" brushRef="#br0" timeOffset="288380.9197">20232 16422 0,'0'17'0,"0"1"15,0 0-15,0-36 16,0 0-1,0-17-15,0 0 0,-18-36 16,18 18 0,0 18-16,-17-18 0,-1 0 15,18-17-15,-35-54 16,17 54-16,-35-36 16,35 53-16,18 0 0,-17 18 15,-18-18-15,35 0 16,-18 53-1,36-35-15,-18 17 16,52 0-16,-16-17 16,-1 17-16,71-17 15,17 18 1,-52-1-16,70 0 16,-88 1-16,35 17 15,-70 17-15,17 19 16,-17-19-16,-18 36 15,0-18-15,0 18 16,0-35-16,0 35 16,17-35-16,1-18 15,0 17-15</inkml:trace>
  <inkml:trace contextRef="#ctx0" brushRef="#br0" timeOffset="288935.93">20867 16369 0,'0'-18'15,"0"1"-15,0-1 0,0 0 16,0 1-1,0-1 1,-18 18 0,1-18-1,-1 18-15,-17 18 16,-1 0 0,1 17-16,17 0 15,18 36-15,0-36 16,53 0-16,-17-17 15,69-18 1,-69 0-16,52-35 16,-70-1-16,-1-16 15,-17 16-15,-17 19 0,-36-36 16,0 35-16,17 18 16,-16-18-16,16 18 0,-52 18 15,70-18 1</inkml:trace>
  <inkml:trace contextRef="#ctx0" brushRef="#br0" timeOffset="290970.1336">21414 15981 0,'0'0'0,"17"0"0,36 17 16,0-17-1,53 0-15,-36-17 16,36 17-16,-53-18 15,18 18-15,-54-17 16</inkml:trace>
  <inkml:trace contextRef="#ctx0" brushRef="#br0" timeOffset="291150.581">21802 15804 0,'0'0'0,"-18"36"15,-17-1-15,-1 36 16,1-36-16,-18 35 16,36-34-16,-19-1 15,36-17-15,-17-18 16</inkml:trace>
  <inkml:trace contextRef="#ctx0" brushRef="#br0" timeOffset="291313.2653">21625 15734 0,'0'0'16,"36"70"-16,-19-17 0,1-17 0,52 17 16,-34-18-1,-1 0-15,0-17 0,-17-1 16,17 19-16</inkml:trace>
  <inkml:trace contextRef="#ctx0" brushRef="#br0" timeOffset="292129.0333">22754 15734 0,'-53'-18'15,"106"36"-15,-123-53 0,34 35 16,-17 0-16,18 17 0,-35 54 16,34-18-1,1 70-15,35-70 16,18 0-16,52 35 15,-17-52-15,18-1 0,-1-18 16,71 1-16,-70-18 16,35 0-1,-89-18-15,1 1 0</inkml:trace>
  <inkml:trace contextRef="#ctx0" brushRef="#br0" timeOffset="292552.1792">23336 15117 0,'36'-18'0,"-72"36"0,89-54 16,-70 54-1,-1 17-15,0 0 16,-17 1-16,-36 34 15,54-17-15,-18-18 16,17-17-16,0 17 16,18-17-16,0 0 0,36-1 15,-19 1-15,54 0 16,-36-1-16,36 1 16,-54 0-16,18-1 15,-35 1-15</inkml:trace>
  <inkml:trace contextRef="#ctx0" brushRef="#br0" timeOffset="292841.2479">23566 15363 0,'0'0'0,"35"-17"15,-18 17-15,1 0 16,35-18 0,-18 18-16,36 0 15,-53 0-15,52 0 16,-52 0-16,-1 0 15,-34 0-15,-1 0 16</inkml:trace>
  <inkml:trace contextRef="#ctx0" brushRef="#br0" timeOffset="293070.357">23724 15169 0,'18'0'15,"-18"18"-15,0 17 16,0 1 0,0-19-16,0 19 0,0 16 15,0-16-15,18-1 16,-1-17-16,19-1 0,-19 1 16,18-18-16,-17 18 0,35-18 15,-18-18-15,1 0 16</inkml:trace>
  <inkml:trace contextRef="#ctx0" brushRef="#br0" timeOffset="293404.2854">24059 15134 0,'0'0'16,"-17"0"-16,17 18 15,35-1 1,0 1-16,54 17 16,-54-35-16,18 18 0,-18 0 15,53-1-15,-52 1 16,-19 0-16,1-1 0,-1 1 15,-34-1-15,-18 36 16,-1-35 0,1 17-16,-53 18 15,52-17-15,-52 34 16,71-52-16,-19 17 0,19-17 16</inkml:trace>
  <inkml:trace contextRef="#ctx0" brushRef="#br0" timeOffset="301433.5532">31415 6773 0,'0'0'0,"18"-17"0,34-1 16,-16 0-16,70 18 15,-71 0-15,71 18 16,-53 0-1,35 17-15,-53-17 16,0-1-16,1 36 16,-19-35-16,-17 17 15,0 18-15,0 0 0,-53 88 16,36-70-16,-19 17 16,1 106-16,17-88 15,-34 123-15,34-106 16,0-17-16,1 18 0,-19-18 15,19 105 1,-1-123-16,18 1 0,0-19 0,18 1 16,17 70-1,-17-88-15,17 0 0,35 35 16,-34-53-16,-19 0 16,19-17-16,-19 0 15,1-18-15,-36 0 31,1 0-15,-1 0-16,0 0 16,-17 0-16,17 0 15,-17 35-15,18-17 16,-19 52 0,19-35-16,-19 54 15,36-36-15,-17 88 16,17-71-16,0 89 15,0-53-15,0-18 0,17 124 16,1-89 0,17 89-16,-35-106 15,36 70-15,-19-88 16,1 53-16,-1-88 16,-17 53-16,0-53 15,-17-18-15,17 1 0,-18 16 16,-35 19-1,18-36-15,-53 36 16,53-18-16,-1-18 16,1 0-16,0 1 0,-36 17 15,54-36-15,-19 18 16,19-35-16,-1 0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25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5">2805 14711 0,'0'-18'0,"0"36"31,17 17-15,-17 0-16,0 54 16,0-36-16,-17 70 15,17-52-15,0 87 16,0-87-16,17 35 15,1-71-15,0 18 16,-1-35-16</inkml:trace>
  <inkml:trace contextRef="#ctx0" brushRef="#br0" timeOffset="8741.2896">2681 15416 0,'18'89'0,"-1"-1"16,19-18-1,-1-17 1,-17-35-16,17 17 16,-17-35-16,-1 0 15,-17-17-15,18-19 16,-1 1-16,-17-36 15,0 54-15</inkml:trace>
  <inkml:trace contextRef="#ctx0" brushRef="#br0" timeOffset="9181.7825">2469 14799 0,'18'18'15,"0"-18"-15,52-71 16,-34 53 0,-1-34-16,0 16 0,-17 1 15,-1-18-15,1 18 0,-18 0 16,18-1-1,-18 54 1,17 52-16,-17-17 16,53 71-16,-35-89 15,52 53-15,-34-52 16,-1-1-16,-17-17 16</inkml:trace>
  <inkml:trace contextRef="#ctx0" brushRef="#br0" timeOffset="10443.1453">8308 14005 0,'18'0'32</inkml:trace>
  <inkml:trace contextRef="#ctx0" brushRef="#br0" timeOffset="11143.5605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36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6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37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8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89">5874 13159 0,'17'-18'15,"1"0"-15,-18 1 16,0 34-16,0 1 16,0 70-16,0-17 15,0 87 1,0-69-16,-18 87 15,18-105-15,0 34 16,18-52-16,0-17 16,-1-36-16,-17-18 15</inkml:trace>
  <inkml:trace contextRef="#ctx0" brushRef="#br0" timeOffset="25869.1148">5627 13741 0,'17'141'16,"19"0"-1,-19-88-15,72 0 16,-1-36-16,-35-34 16,0-1-16,-18-17 0,18 0 15,17-54-15,-52 54 16,0-35-1,-18 52-15,0-17 16</inkml:trace>
  <inkml:trace contextRef="#ctx0" brushRef="#br0" timeOffset="27009.7487">15311 8714 0,'-18'-18'15,"0"18"-15,18 18 16,36 35-16,-19-1 16,18 1-16,1 18 0,-1-1 15,36 107-15,17-18 16,-35-106-16,0-1 15,17 1 1,-35-53-16,-17 0 0</inkml:trace>
  <inkml:trace contextRef="#ctx0" brushRef="#br0" timeOffset="27266.9826">15258 9260 0,'-36'-35'15,"36"-18"1,18-35 0,-18 17-16,18 19 0,-1-90 15,1 1 1,17 36 0,-17 69-16,17-17 0,18 36 15,-18 17-15,18 0 16,-17 17-16,69 36 15,-34-35-15,-18 17 0,0-17 16,17 35 0</inkml:trace>
  <inkml:trace contextRef="#ctx0" brushRef="#br1" timeOffset="171223.2024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18">21026 9208 0,'0'52'16,"0"-16"-16,0-1 0,17 36 15,-17-36-15,18 35 16,-1-52-16,1 0 15,17-1-15,-17-17 16</inkml:trace>
  <inkml:trace contextRef="#ctx0" brushRef="#br1" timeOffset="171500.6649">21078 9031 0,'18'-18'16</inkml:trace>
  <inkml:trace contextRef="#ctx0" brushRef="#br1" timeOffset="171857.3053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55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6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62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77">21149 10142 0,'18'0'31,"17"0"-31,0 0 16,53 18-16,-52-18 16,52 35-1,-70-35-15,17 18 16,0 0-16,-17-1 0,-1 1 15,-17-1-15,0 1 16,0 0-16,-17-18 16,-1-18-16</inkml:trace>
  <inkml:trace contextRef="#ctx0" brushRef="#br1" timeOffset="176066.8071">21537 10019 0,'-53'53'16,"-35"17"0,35-34-16,-35 52 15,0-35 1,70-18-16,0-17 0,18-1 16,18 1-16</inkml:trace>
  <inkml:trace contextRef="#ctx0" brushRef="#br1" timeOffset="176951.7288">24694 8908 0,'0'-18'15,"0"0"-15,-17 1 16,-1 17 0,18-18 15,18 18 63</inkml:trace>
  <inkml:trace contextRef="#ctx0" brushRef="#br1" timeOffset="177968.142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57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78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55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28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66">28822 8678 0,'18'0'31,"-1"0"-16</inkml:trace>
  <inkml:trace contextRef="#ctx0" brushRef="#br1" timeOffset="182754.3375">29087 9013 0,'0'-17'0,"-18"17"16,0 17-1,18 19-15,-17-19 16,17 36-16,0-35 16,35 35-16,-17-35 15,34 34 1,-34-52-16,35 18 15,-35-18-15,35 0 16,-36 0-16</inkml:trace>
  <inkml:trace contextRef="#ctx0" brushRef="#br1" timeOffset="183096.1772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07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63">25453 7567 0,'0'0'0,"0"-18"0,18 1 16,-18-1-1,17 1 1,-34 52 47,-19 35-48,1 1-15,-18 52 16,18-52-16,17 0 0,-35 34 15,36-52 1,-1-17-16,0-1 0,18 0 16,0-17-16,-17 17 15,34-35 1,1-18 0,-18-17-1</inkml:trace>
  <inkml:trace contextRef="#ctx0" brushRef="#br0" timeOffset="196570.4776">25047 7955 0,'0'18'16,"-17"35"-16,17 0 15,-18 52-15,0-52 16,18 18-1,0-36-15,18 0 16,0-17-16,17 0 0,35-18 16,-17 0-16,0-18 15,0 0-15,71-34 16,-71 34-16,17-17 16,-35 17-16</inkml:trace>
  <inkml:trace contextRef="#ctx0" brushRef="#br0" timeOffset="198962.0085">25612 6632 0,'0'-17'15,"0"-1"1,17 18-1,-17 18 17,18 35-32,0-36 15,-1 36-15,-17-35 16,18 17-16,0-17 16,-1-18-16,1 0 15,-1-36 1</inkml:trace>
  <inkml:trace contextRef="#ctx0" brushRef="#br0" timeOffset="199111.8622">25788 6526 0,'0'18'0,"18"17"16,17 18-1,-17-35-15,-18 0 0,35 34 16,-35-34-16,0 17 15</inkml:trace>
  <inkml:trace contextRef="#ctx0" brushRef="#br0" timeOffset="199480.2625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15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0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01">26917 7038 0,'-18'18'78,"18"-1"-78,0 1 16,0-1-16,0 1 15,18 0-15,0-1 16,-1-17 15</inkml:trace>
  <inkml:trace contextRef="#ctx0" brushRef="#br0" timeOffset="201609.6268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18">27552 7126 0,'-18'35'16,"18"-52"15,0-1-15,18 0-16,0 1 0,-18-1 15,35-17-15,0 17 16,-17 18 0,17 18-1,-17 35-15,-18-36 0,0 1 16,0 35-1,0-35-15,0-1 0,-18 1 16</inkml:trace>
  <inkml:trace contextRef="#ctx0" brushRef="#br0" timeOffset="202094.4895">27834 6579 0,'-17'36'16,"17"-1"0,17-17-16,-17-1 15,35-17-15,-17 18 16</inkml:trace>
  <inkml:trace contextRef="#ctx0" brushRef="#br0" timeOffset="202215.9769">28046 6579 0,'0'36'16,"17"-19"-16,-17 36 16,0-35-16,0-1 15,0 19-15,0-19 0,-17 1 16</inkml:trace>
  <inkml:trace contextRef="#ctx0" brushRef="#br0" timeOffset="203194.8562">17974 5662 0,'0'-18'0,"0"1"15,35 17 1,54-18-1,-1 18-15,141-35 16,-106 17-16,142-35 16,-124 36-16,106-54 15,-176 54-15,35-1 16,-89 18-16,-52 18 16,-18-1-1</inkml:trace>
  <inkml:trace contextRef="#ctx0" brushRef="#br0" timeOffset="203483.2837">18521 5098 0,'-35'53'16,"-54"35"-1,-52 18 1,53-36-16,-106 36 16,35-18-16,89-35 15,52-18 1,53-17-16,106 17 16,54-35-1,140 18-15,-247-18 16,35 35-1,-105 0-15</inkml:trace>
  <inkml:trace contextRef="#ctx0" brushRef="#br0" timeOffset="315853.777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318495.0845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340528.1361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340956.5949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341579.9542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342118.1319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343558.7877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343932.9432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344459.7329">30268 2328 0,'-17'-17'15,"-1"17"-15,0 0 16,1 0-16,-1 35 15,1 0-15,17 1 16,0-1-16,17 0 16,1 0-16,35-17 15,-18 0-15,18-18 16,-35 0 0,34-18-16,-34 0 15,-18 1 1</inkml:trace>
  <inkml:trace contextRef="#ctx0" brushRef="#br0" timeOffset="344650.886">30427 2328 0,'18'0'16,"-1"0"-16,1 0 15,35-17 1,-18-1-16,0 18 0,-17 0 15,17-18-15,18 1 16,-70-1 0</inkml:trace>
  <inkml:trace contextRef="#ctx0" brushRef="#br0" timeOffset="344860.5922">30603 2064 0,'0'53'16,"0"0"-1,0-18-15,0 35 16,0-17-16,0 18 16,0-36-16,18 36 15,0-36-15,17 18 16,-35-35-16,18-18 15</inkml:trace>
  <inkml:trace contextRef="#ctx0" brushRef="#br0" timeOffset="345027.637">30815 2364 0,'0'17'16,"0"19"-1,0-19-15,0 18 16,18-17-16,-1 0 16,-17-1-16,18 1 15</inkml:trace>
  <inkml:trace contextRef="#ctx0" brushRef="#br0" timeOffset="345172.3826">30815 2240 0,'18'0'31</inkml:trace>
  <inkml:trace contextRef="#ctx0" brushRef="#br0" timeOffset="345523.7754">31133 2081 0,'-18'-35'16,"0"17"-16,-17 1 16,17 17-16,1 0 0,-1 0 15,1 17-15,17 1 16,0 17-16,-18 1 0,18-1 16,0 0-16,0 53 15,18-35-15,-18-17 0,17 52 16,1-71-1,-1 54-15,-17-53 16,18 17-16,-36-35 16</inkml:trace>
  <inkml:trace contextRef="#ctx0" brushRef="#br0" timeOffset="345655.5525">30956 2434 0,'-17'0'16,"52"-17"-16,-17 17 0,17 0 15,18-18 1,-18 18-16,0 0 0,1 0 16,-19 0-1</inkml:trace>
  <inkml:trace contextRef="#ctx0" brushRef="#br0" timeOffset="345791.6696">31238 2434 0,'0'35'16,"18"18"0,-18-35-1,18 0 1</inkml:trace>
  <inkml:trace contextRef="#ctx0" brushRef="#br0" timeOffset="345939.6156">31344 2170 0,'0'17'16,"0"1"0</inkml:trace>
  <inkml:trace contextRef="#ctx0" brushRef="#br0" timeOffset="346525.7524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346940.637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347574.8792">29457 3069 0,'-18'53'15,"-17"35"1,17-35-16,1 71 15,34-18 1,1-54-16,0-16 0,52 17 16,-34-36-16,34 1 15,-35-18-15,54 0 16,-72-18-16,36-17 16,-18 0-16,-35 17 15</inkml:trace>
  <inkml:trace contextRef="#ctx0" brushRef="#br0" timeOffset="347735.9389">29933 3404 0,'18'36'16,"-18"-19"-16,17 1 0,1 35 16,0-36-1,-1 19-15,1-1 16,0-35-16,-1 18 15</inkml:trace>
  <inkml:trace contextRef="#ctx0" brushRef="#br0" timeOffset="347891.8736">30021 3193 0,'0'-18'15,"18"18"1,0 18 0,-18-1-16</inkml:trace>
  <inkml:trace contextRef="#ctx0" brushRef="#br0" timeOffset="348164.1836">30198 3651 0,'0'-17'16,"0"-19"0,0-17-1,0 36-15,0-1 16,17 1-16,1-19 16,0 36-16,-1 0 0,1 0 15,0 36 1,17 16-16,-35-34 0,18 0 15,-18 35 1,0-36-16,17 1 16</inkml:trace>
  <inkml:trace contextRef="#ctx0" brushRef="#br0" timeOffset="348553.321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349060.6436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349811.236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350115.866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350271.6876">30674 4427 0,'0'18'16,"18"0"-1,-18-1-15,17 1 16,1 0-16,0-18 16,-1 0-16</inkml:trace>
  <inkml:trace contextRef="#ctx0" brushRef="#br0" timeOffset="350400.2021">30709 4198 0,'18'0'31</inkml:trace>
  <inkml:trace contextRef="#ctx0" brushRef="#br0" timeOffset="350600.4466">30939 4339 0,'35'0'16,"-17"0"-16,17-17 0,35-1 16,-34 0-16,-1 1 15,-17 17-15,-1-18 0,-17 0 16</inkml:trace>
  <inkml:trace contextRef="#ctx0" brushRef="#br0" timeOffset="350806.1553">31097 4145 0,'-17'35'15,"17"1"-15,-36 52 0,36-35 16,-17 35-1,34-53-15,-17 1 0,36-1 16,17 0-16,-18-17 16,0-18-16,-17 0 0,17 0 15,18-36 1,-35 19-16,-36-1 0</inkml:trace>
  <inkml:trace contextRef="#ctx0" brushRef="#br0" timeOffset="351506.9361">29245 2858 0,'18'-18'16,"-18"0"-16,18 18 15,-1 0-15,18-17 16,-17 17-16,53-18 16,-18 18-16,17 0 15,1 0-15,-1 0 0,89-35 16,-71 35-16,53-36 15,-105 36-15,-1 0 16,-53 18-16</inkml:trace>
  <inkml:trace contextRef="#ctx0" brushRef="#br0" timeOffset="352329.8605">29369 3916 0,'17'0'31,"19"0"-15,-1 0-16,0-18 0,1 18 15,52-35 1,-35 35-16,-18-18 0,0 1 16,0 17-1,-52 0-15</inkml:trace>
  <inkml:trace contextRef="#ctx0" brushRef="#br0" timeOffset="353024.3216">29580 4886 0,'0'0'0,"36"-18"31,34 18-15,1-17-16,-1 17 0,19-18 15,-1 0-15,-18 18 0,54-17 16,-89 17-16,0 0 16</inkml:trace>
  <inkml:trace contextRef="#ctx0" brushRef="#br0" timeOffset="357051.2591">27111 3969 0,'-18'0'15,"18"-18"-15,0 36 32,53 35-17,-17 0-15,34 70 16,-17-52-16,-18-1 15,53 36-15,-52-53 16,-1 0-16,18 0 16,-35-36-16,-1 1 0,19 0 15,-36-36 1</inkml:trace>
  <inkml:trace contextRef="#ctx0" brushRef="#br0" timeOffset="357318.039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434584.5367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464732.9972">24677 10283 0,'0'-17'16,"17"17"-16,-17-18 15,18 18 1,-18-17-16,0 34 15,-18 36 1,1 0-16,-18 71 16,17-72-16,-17 72 15,17-71 1,0-18-16,1 36 16,17-36-16,0 0 15,0-17-15,17-1 16,1-34-16</inkml:trace>
  <inkml:trace contextRef="#ctx0" brushRef="#br1" timeOffset="465044.0645">24324 10530 0,'0'-35'0,"0"0"16,0 0-16,18-1 16,17 19-1,-17-19-15,52-17 16,-35 18-16,36-18 16,-18 36-16,17-19 15,-34 19-15,-1 17 16,-17 0-16,-1 17 15,-17 19-15,0 34 16,0-35-16,18 18 16,0-35-16,17 35 15,-18-35-15,1-18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57:34.7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5697 8678 0,'0'-17'46,"18"17"79,0 0-109,-1 0-16,1 0 0,0 0 16,-1 17-16,1-17 0,-1 0 15,36 18 1,-35-18-16,17 0 0,-17 0 0,17 0 16,1 0-16,-1 0 15,0 0-15,18-18 0,-18 18 16,1 0-16,-1 0 0,0 0 15,0 0-15,1 0 16,-1 0-16,18 0 0,-18 0 16,71 18-16,-53-18 15,0 0-15,53 0 16,-71 0-16,18 0 0,0 0 16,17 0-1,-17 0-15,18 0 0,-18 18 16,-18-18-16,0 0 0,71 0 15,-53 0 1,0-18-16,0 18 0,-18 0 16,18 0-16,0 0 15,-18 0-15,18 18 0,0-18 16,0 0-16,35 17 16,-35-17-16,53 18 15,-53-18-15,0 0 0,17 0 16,-17-18-16,88 18 15,-70 0-15,-1-17 0,-17 17 16,88 0 0,-88 17-16,0-17 0,71 18 15,-71 0-15,17-18 16,-17 17-16,0-17 0,0 0 16,0 0-16,17 18 15,-17-18-15,53 0 16,-53 0-16,-18 0 15,36 0-15,-53 0 0,17 0 16,-70 0 15</inkml:trace>
  <inkml:trace contextRef="#ctx0" brushRef="#br0" timeOffset="1245.4987">5733 7373 0,'17'0'15,"1"0"17,-18 18-1,18-18 141,-1 0-157,1-18 1,-1 18-16,1 0 16,0 0-16,17 0 15,-17 0-15,17 0 0,-17 0 16,-1 0-16,19 0 0,-1 0 16,-18 0-16,19 0 15,17 0-15,-18 18 0,0-18 0,18 0 16,0 0-16,0 0 15,17 0-15,1-18 0,0 18 16,123 0 0,-106 0-16,0 0 0,18-18 0,-18 18 15,88-17 1,-87 17-16,-1 0 0,0-18 16,71 18-16,-89 18 15,1-18-15,-1 17 16,1-17-16,17 18 0,-17 0 0,-1-18 15,18 17-15,71 1 16,-71 0-16,1-18 16,-1 17-16,0-17 0,-17 18 15,17-18-15,0 18 0,53-18 16,-88 17 0,18-17-16,-19 0 0,37 0 15,-54 0-15,-17 0 16,17 0-16,-18 0 0,1 0 15,-18-17-15,-18 17 16,1 0-16,-18 0 16,17 0-16,-17 0 15</inkml:trace>
  <inkml:trace contextRef="#ctx0" brushRef="#br0" timeOffset="2074.0045">5750 5997 0,'18'0'31,"0"0"-15,-1 0-16,1 0 0,-1 0 0,19 0 15,-1 0-15,18 0 16,0 0-16,70-17 16,-52-1-16,17 18 0,-17-18 15,34 18-15,-16 0 16,17-17-16,105 17 16,-87 0-16,17 17 0,0-17 15,0 0-15,141 18 16,-141 0-16,18-1 15,0-17-15,105 36 0,72-1 16,-231-18 0,89 19-1,-105-19-15,-1 1 0,71 0 16,-89-18-16,1 17 16,-18-17-16,35 0 15,-53 0-15,-17 0 16,-36-17-16,0 17 15</inkml:trace>
  <inkml:trace contextRef="#ctx0" brushRef="#br0" timeOffset="5844.4554">19773 8132 0,'18'0'78,"-1"-18"-62,1 18-16,0 0 15,-1 0 1,1-18-16,0 18 0,-1 0 0,19-17 16,-19 17-16,19 0 15,-19-18-15,18 0 16,-17 18 0,0 0-16,-1 0 0,1 0 15,0 0 1,-1 0-16,1 0 0,0 0 15,-1 0-15,1 0 16,17 0-16,-17 0 16,-1 0-16,19 0 15,-19 0 1,1 0-16,0 0 0,-1 0 0,1 0 16,-1 0-16,19 0 15,-19 0-15,-17 18 16,36-18-16,-19 0 15,1 18 1,0-18-16,-18 17 16,17-17-16,-17 18 15,18 0 1,-18-1 0,18 1-16,-1-1 15,-17 1 1,0 0-1,18-1-15,-18 19 16,0-19-16,0 19 16,0-19-16,0 1 15,0-1-15,0 1 0,0 0 0,0-1 16,0 36 0,0-35-16,0 0 0,0-1 15,0 36-15,0-35 16,0-1-16,0 1 0,0 17 15,0 1-15,0-19 16,0 1-16,0 17 0,0-17 16,-18 17-16,18 18 15,0-18-15,0 1 16,0 16-16,0-16 16,0-1-16,0 0 0,0-17 15,0 17-15,0-17 0,0 0 16,0 17-16,0 0 15,0-17-15,0-1 16,0 1-16,0 0 16,0-1-16,0 1 15,18 0 1,-18-1-16,0 1 0,0-1 16,0 1-1,17 0-15,-17-1 16,0 1-16,0 0 15,0-1-15,0 1 0,18 0 16,-18-1-16,18 18 16,-18-17-1,17-18-15,-17 18 0,18-1 16,-18 1 0,18 0-1,-18-1-15,0 1 16,0 0-16,17-1 15,-17 1 1,18 0-16,-18-1 16,18 1-1,-18-1-15,17-17 16,-17 18-16,18 0 16,-1-1-16,-17 1 15,36 0-15,-19-18 16,1 17-16,0-17 0,-1 18 15,1-18-15,0 18 16,-1-18-16,1 0 16,-1 0-16,1 0 0,17 0 15,-17 0-15,35 0 16,-18 0-16,-17 0 16,17-18-16,18 18 0,-18 0 15,1 0-15,17 0 16,-18 0-16,-18 0 15,19 0-15,-1 0 16,-17 18-16,-1-18 16,1 0-16,0 0 0,-1 17 0,18-17 15,-17 0 1,0 0-16,-1 0 0,1 0 16,0 0-16,-1 0 0,1 0 15,-36 0 16,1 0-15,-1 0-16</inkml:trace>
  <inkml:trace contextRef="#ctx0" brushRef="#br0" timeOffset="6768.0568">21625 10989 0,'0'18'16,"0"-36"-16,0 53 0,18-35 0,0 0 15,-18-17 1,0-1 0,0-17-16,-18 17 15,18 0-15,0-17 16,0 0-16,0 17 0,0-17 0,0-36 16,0 36-1,0 0-15,0 0 0,0-1 16,0-34-16,0 35 15,0 17-15,0-17 0,0-1 16,0-17 0,0 36-16,0-1 0,0 0 0,0 1 15,18-1 1,-18 1-16,17-1 16,-17 0-16,18 18 15,-1-17-15,-17-1 31,18 18-15,0 0-16,-1-18 16,1 18-1,0 0 1,17 0-16,-17 18 16,17-18-1,-17 18-15,-1-18 16,18 0-1,-17 0-15,0 0 16,-1 0-16,1 0 0,17 0 16,-17 0-1,0 0-15,-1 0 0,1 0 16,17 0-16,-17-18 0,17 18 16,0 0-16,-17 0 15,0-18-15,17 18 16,-18-17-16,1 17 0,0-18 15,-1 0-15,1 1 16,17-18-16,1-36 31,-36 53-31,0 1 16,0-1-16,0 0 0,0-17 16,0-18 15,0 36-31,0-1 15,0 0-15,17 18 16</inkml:trace>
  <inkml:trace contextRef="#ctx0" brushRef="#br0" timeOffset="7151.3248">22401 9825 0,'-17'0'15,"-1"0"1,0 0-1,18-18 1,0 1 15,0-1-15,18 0 0,0 1-16,-18-1 15,17 18-15,1-18 0,-18 1 16,18 17-16,-1 17 15,1-17-15,0 18 16,17 17-16,-17-17 16,17 0-16,-18-18 0,1 17 15,0-17-15,17 18 16,-35-36 0</inkml:trace>
  <inkml:trace contextRef="#ctx0" brushRef="#br0" timeOffset="8142.2562">23195 8855 0,'0'0'15,"0"-18"17,0 0-17,-17 18 1,17-17-16,-18 17 15,0-18-15,1 18 16,-1-17-16,-17-1 0,17 18 16,-17-18-16,-18 18 0,0 0 15,-53-17 1,36-1-16,-1 18 0,0 0 16,-17 0-16,-71 0 15,89 0-15,-1 18 0,1-1 16,-71 1-1,88 0-15,0-1 0,0 1 0,0-18 16,18 17-16,-18 1 16,18 0-16,-1-1 0,1 1 15,17 17-15,-52 18 16,52-35-16,1 17 16,-1-17-16,18-1 0,-18 1 15,18 17-15,18-17 16,-18 17-16,35 18 15,-17-35-15,-1 17 0,1-17 16,17 17-16,-17-17 0,17 17 16,18-17-16,-18-1 0,1 18 15,17-17-15,0 0 16,0-1-16,-1 1 0,19 0 16,-18-1-16,17-17 0,1 18 15,0 0-15,17-18 0,-18 0 16,19 0-16,-19-18 0,18 0 15,-17 1-15,-18-1 0,17 18 16,-17-18-16,35 1 16,-52-1-16,17 18 15,-18-18-15,0 1 0,-17-1 16,17-17-16,0 17 0,-17-17 16,17 17-16,-17-17 0,0 0 15,-18 0-15,0-18 0,0 17 16,-18-17-16,-17 0 15,17 1-15,-17 16 16,-1 1-16,1-18 0,0 18 0,0 17 16,-1-17-16,1 17 0,17 18 15,-17 0-15,-18 36 16</inkml:trace>
  <inkml:trace contextRef="#ctx0" brushRef="#br0" timeOffset="9131.4527">22966 9895 0,'-18'0'16,"36"0"15,35 18-15,-18-18-16,18 18 0,0-1 0,17 1 15,1 0-15,17-1 16,0 1-16,18-18 0,18 18 16,-18-1-16,17-17 0,0 18 15,107-1-15,-107 1 16,-17-18-16,18 18 0,70-18 15,-89 0 1,-34 0-16,0 0 0,-19-18 16,-16 0-16,-1 1 0,0-36 15,-17 35-15,-18-17 16,0 0-16,-18-36 16,1 18-16,-1 18 0,-35-36 15,35 36 1,-17 0-16,18 17 0,-19 1 15,19-1-15,-1 0 0,0 18 16,1 0-16,34 18 16,1 17-1</inkml:trace>
  <inkml:trace contextRef="#ctx0" brushRef="#br0" timeOffset="9336.7861">24818 9666 0,'0'0'0,"0"-18"15,-18 1-15,18-1 16,53 1 0,-18 17-16,36 0 15,-36 0-15,1 0 16,-19 0-16,19 0 0,-19 0 15,1 0-15,-1 0 0</inkml:trace>
  <inkml:trace contextRef="#ctx0" brushRef="#br0" timeOffset="9926.083">25700 8837 0,'0'0'16,"-53"-35"-16,0 17 0,0-17 15,0 17-15,0 1 0,-17-1 16,-18 0-16,-1 1 16,-16 17-16,-1 0 0,-18 0 15,1 17-15,-1 1 0,1 0 16,17 17-16,-18-17 0,19 17 16,16 0-16,19-17 0,-1 17 15,36 0-15,17 1 16,18 16-16,0-16 0,36 17 0,52 35 15,0-35 1,0-18-16,18 0 0,0 1 16,0-1-16,17 0 0,1-17 15,17-1-15,-18-17 0,18 18 16,-17-18-16,-1-18 16,-17 18-16,0-35 0,-18 18 0,0-19 15,-17 1-15,52-53 16,-87 53-1,-19-1-15,-34-70 0,-19 71 16,1-18-16,-35 0 0,-1 18 16,-17-18-16,0 18 15,-53-18-15,70 35 16,18 18-16,-17 0 16,34 0-16,1 18 0,0 17 0,17 0 15,18 1-15</inkml:trace>
  <inkml:trace contextRef="#ctx0" brushRef="#br0" timeOffset="10783.1743">25488 10037 0,'0'0'16,"18"0"-16,35-18 16,35 18-1,-35-18-15,0 18 0,0 18 16,88 0-16,-53-18 16,0 0-16,0 17 0,1-17 15,105 18 1,-71-18-16,1 0 0,-1 17 15,159-17-15,-158 0 16,17 0-16,0 0 0,0 0 16,-17 0-16,87-35 15,-105 35-15,-18-17 0,0 17 16,89-18 0,-107 18-16,19 0 15,-19 0-15,1 18 0,17-18 0,53 17 16,-88-17-16,0 0 15,35 0 1,-53 0-16,1-17 0,-19 17 16,1-18-16,-1 18 0,1-18 0,0 1 15,-1-19 1,-17 19-16,18-54 16,-18 54-16,-18-19 15,18 1-15,-17 17 0,-1-17 16,18 17-16,0 1 0,-18 17 15,18-18-15,0 0 16,18 18 0,0 0-16,-18-17 15,0 34 1,17-17 0</inkml:trace>
  <inkml:trace contextRef="#ctx0" brushRef="#br0" timeOffset="11051.004">29104 9684 0,'0'-18'16,"18"18"-16,-1-18 16,19 18-16,-19-17 0,19 17 15,17 0 1,-18 0-16,-18 0 0,1 0 15,0 0-15,-18 17 16,17 1 0,-17 0-1,18-18-15,0 35 0,-1-17 16,1-1 0,0 19-16</inkml:trace>
  <inkml:trace contextRef="#ctx0" brushRef="#br0" timeOffset="12168.2997">30180 8890 0,'0'-18'0,"18"18"16,-18-17-16,17-1 15,1 0 1,-18 1-1,-18-1 17,1 18-17,-36-17 1,18-1-16,-1 18 0,1 0 16,-53-18-16,35 18 15,0-17-15,0 17 16,0 0-16,0 0 0,0 0 0,0 0 15,18 0-15,-18 17 16,0-17-16,-17 0 0,17 0 16,-71 0-16,71 0 15,-17 0-15,-1 0 0,1 0 16,-1 0-16,1 0 0,-1 0 16,-52 18-1,70-18-15,0 18 0,0-18 16,0 17-16,0-17 0,18 18 15,0-1-15,-1 1 0,1 17 16,0-17-16,17 17 0,-17 1 16,17-1-16,0-18 0,1 19 15,-1-1-15,18 0 0,-17 1 16,-1 17 0,18-18-16,0 0 0,18-17 15,-1 17-15,18 18 16,-17-35-16,17 17 0,1-18 15,-1 1-15,0 0 16,18-1-16,-18 1 0,18 0 16,0-1-16,0 1 0,0-18 15,71 35 1,-54-35-16,18 0 0,71 18 16,-88-18-16,17 17 15,18-17-15,-18 18 0,0-18 16,0 0-16,0 18 0,-17-18 15,17 0-15,-17 0 0,52 0 16,-70 0 0,-18 0-16,18-18 0,0 0 0,35-17 15,-52 18 1,-1-1-16,18-17 0,-18-1 16,53-52-1,-52 35-15,-19 18 0,1-18 0,0 18 16,-18 0-16,0-1 0,0 1 15,-18-18 1,-17 18-16,17-1 0,-17 19 16,-18-18-16,18 17 0,-18 0 15,0-17-15,-18 35 0,1-18 16,-1 18-16,-17 0 0,0 0 16,-1 18-16</inkml:trace>
  <inkml:trace contextRef="#ctx0" brushRef="#br0" timeOffset="18040.75">27552 8819 0,'18'0'15,"-18"-17"-15,17 17 16,-17-18 15,-17 18-15,17-17-16,-18 17 0,0 0 15,-17-18 1,0 18-16,17 0 0,-17-18 16,0 18-16,-18-17 0,0 17 15,0-18-15,0 18 16,-106 0-1,106 0-15,0 18 16,0-1-16,0 1 0,1 0 16,16 17-16,-87 53 15,52 35 1,54-17 0,17-53-16,17-17 15,36 52 1,-18-53-16,54 36 15,-36-36-15,17 0 0,-17 0 16,18-17-16,-1 0 0,1-1 16,17 1-16,-18-18 0,19 0 15,-19 0-15,1 0 0,-1 0 16,1-18-16,-1-17 0,-17 17 16,36-52-1,-37 35-15,-34-1 0,17-17 16,-35 18-16,0-18 0,0 18 15,-17 0-15,-1-18 0,0 17 16,-17 1-16,0 0 0,0 17 16,-1 1-16,1-1 0,0 0 15,-18 1 1,18-1-16,17 18 0,0 0 16,1 0-16,-1 0 0</inkml:trace>
  <inkml:trace contextRef="#ctx0" brushRef="#br0" timeOffset="19954.1518">2081 3422 0,'0'0'16,"-17"-18"-16,-19 1 0,1-1 0,-53 0 16,17 18-16,1 0 15,-1 0-15,-87 36 16,87-1-16,-17 0 16,17 18-16,-17 0 0,18 18 15,-72 52-15,90-52 16,-1-18-16,0 17 15,35 1-15,0-1 0,1 1 0,17 17 16,53 71 0,-18-71-16,106 53 15,-53-70-15,0-18 16,18-1-16,0-16 0,35-19 0,-17-17 16,158-17-1,-141-1-15,-17-17 0,-1 0 16,0-18-16,-34 0 0,-1 0 15,0-18-15,-17 1 0,17-71 16,-53 52-16,-17 19 16,-18-1-16,-18-17 0,-123-177 31,53 195-31,17-1 0,-123-52 16,106 88-1,0 17-15,-71 0 16,71 36-16,35 0 0,0-1 0,0 19 15</inkml:trace>
  <inkml:trace contextRef="#ctx0" brushRef="#br0" timeOffset="21156.5825">26723 7955 0,'-71'-17'0,"1"-1"15,211 53-15,-335-70 0,141 17 16,18 18-16,-18 0 0,-18 18 16,18-18-16,0 18 0,0 17 15,1 0-15,16 0 16,1 18-16,0-17 0,17 16 15,0 1-15,1 0 0,17 0 16,17 0-16,19-18 0,-1 18 16,18 0-16,0 0 15,17 0-15,19-18 0,175 36 16,54-71 0,-54-88-1,-70-53 1,-123-36 15,-71 107-31,0 17 0,-35 0 0,-71-53 16,53 53-1,-18 18-15,1-18 0,-18 35 16,17 1-16,0-1 0,1 18 16</inkml:trace>
  <inkml:trace contextRef="#ctx0" brushRef="#br0" timeOffset="28803.1303">33073 6297 0,'0'-18'16,"-18"1"-16,1 17 0,-1-18 16,-17 1-16,17-1 15,0 0-15,-17 18 0,0-17 16,0 17-16,-71 0 16,53 17-16,-18-17 15,1 18-15,17 0 0,-88 34 16,70-34-16,18 17 15,-70 36 1,70-36-16,0 0 0,18 1 0,-1 17 16,19-18-16,-19 18 15,19-18-15,17 18 0,0 0 16,0 0-16,17 17 0,19-17 16,-1 0-16,89 71 15,-54-71-15,1 0 16,87 35-16,-87-35 0,-1-18 15,19 0-15,69 1 16,-69-36-16,-1 0 16,0 0-16,88-53 15,-105 17-15,0 1 16,-19 0-16,1 0 0,-17-18 0,17 0 16,-18 17-16,18-69 15,-36 52 1,19-88-16,-19 17 15,-17-88 1,-17 142-16,17 17 0,-36 0 16,19 18-16,-19-1 15,1 1-15,-71 0 16,53 35-16,1 0 16,-19 18-16,18-1 0,-88 18 15</inkml:trace>
  <inkml:trace contextRef="#ctx0" brushRef="#br0" timeOffset="29972.8163">18927 5398 0,'0'-18'0,"17"0"16,-17 1-1,-17-1 1,-1 0-16,0 1 15,-17-1-15,17 0 0,-35 1 16,18 17-16,-35-18 0,-72 18 16,72 18-16,-18-18 15,0 17-15,-89 19 16,89-19-16,-18 1 16,0 17-16,18 1 0,-88 52 15,88-53-15,17 18 16,0 0-16,-52 53 15,70-53-15,18-1 0,17 19 16,0 0-16,18-1 0,18 1 16,70 70-1,-35-88-15,18 0 0,17 0 16,18-1-16,0-16 0,17-1 16,18-17-16,0 17 15,18-17-15,0-18 0,0 17 0,-1-34 16,125-19-1,-142 1-15,-18 0 0,-17-18 16,0 0-16,-18-18 16,-35 18-16,0-17 0,-36-1 0,1 18 15,-18-17-15,-18-1 0,-17 1 16,-18-1-16,0 1 0,-17-1 16,-1 1-16,-17-1 15,-18-17-15,0 35 0,1-18 16,-19 18-16,1 36 15,17-1-15,-18 18 0,1 18 0,-18-1 16</inkml:trace>
  <inkml:trace contextRef="#ctx0" brushRef="#br0" timeOffset="43237.7599">4710 18221 0,'-18'18'16,"0"-18"-16,1 0 31,-1 0-15,0 0-1,18-18-15,-17 18 16,-1-18-16,0 18 0,1-17 0,-18 17 16,17-18-16,0 18 0,-52-18 15,17 1-15,18 17 16,-71 0-1,53 0-15,0 0 0,0 0 16,0 0-16,18 0 0,-18 17 16,-53 1-1,35-18-15,19 0 0,16 18 0,-70-18 16,71 17-16,-18-17 16,18 18-16,-36 0 15,36-18-15,0 17 16,0 1-16,-1 0 0,19-1 15,-19-17-15,19 18 0,-36-1 16,35 1 0,1 0-16,-1-1 15,0 1-15,1 17 16,17-17 0,-18 17-16,18-17 15,0 17-15,0-17 16,0-1-16,0 1 0,0 0 15,18-1-15,-18 1 0,17 17 16,19-17-16,-19 0 0,54 34 16,-54-16-16,19-19 15,-1 1-15,0 17 16,18-17-16,-18 0 0,1 17 16,17 0-16,0-17 0,-1-1 15,19-17-15,0 0 16,-1 0-16,18 0 0,0 0 0,-17 0 15,17 0-15,18 0 0,-18-17 16,0-19-16,1 1 0,69-35 16,-105 34-1,18-17-15,-18 18 0,-18-18 16,0 0-16,1 18 0,-19-36 16,-17 19-16,-17-54 15,-1 53-15,-17 0 16,-18 0-16,0 18 0,-88-18 15,88 35-15,-18 18 16,18 0-16,0 0 0,1 18 16</inkml:trace>
  <inkml:trace contextRef="#ctx0" brushRef="#br0" timeOffset="44078.0718">14711 18186 0,'0'0'15,"-18"0"-15,-17-18 0,-18 18 0,0 0 16,-17 0-16,-54 0 16,54 18-16,-19-1 15,-158 54 1,53 52-1,53 18 1,106-52 0,35-36-16,88 52 15,-17-52-15,-18-17 16,17-19-16,18 19 0,106-19 16,142-17-1,-19-53 1,-88-17-1,-70-18 17,-124 70-32,1-53 15,-36 36-15,-18-18 0,-17 18 16,-1-18-16,-16 0 0,-19 18 16,0-18-16,1 18 15,-1-1-15,1 19 0,17-1 0,-18 18 16,36-18-16,0 18 0,-1 0 15</inkml:trace>
  <inkml:trace contextRef="#ctx0" brushRef="#br0" timeOffset="44929.7608">25523 18115 0,'-70'-17'16,"17"17"-16,18 0 16,-18 0-16,0 0 0,-71 17 15,54 18-15,-1 1 16,1-1-16,-18 0 16,17 18-16,0 0 0,1 18 0,17-18 15,0-1-15,18 19 16,17-36-16,1 18 0,34 35 15,18-52-15,18-1 16,0 0-16,106 1 16,-71-1-16,0-18 0,18-17 15,0 18-15,0 0 16,17-18-16,-17 0 0,0 0 16,0 0-16,0 0 0,-18-18 15,88 0-15,-105 1 16,-18-1-16,0-17 15,35-36-15,-70 18 16,-18 18-16,0-35 0,-36-1 16,-70-88-16,36 71 15,-18 18-15,-1-1 0,1 0 16,0 36-16,-71-35 16,71 52-16,0 18 15,17 18-15,18-18 0</inkml:trace>
  <inkml:trace contextRef="#ctx0" brushRef="#br0" timeOffset="46363.1945">10283 16193 0,'18'0'78,"0"0"-62,-1 0-16,1 0 0,0 0 15,17 17 1,-17-17-16,17 0 0,-17 18 0,52-1 16,-35-17-16,54 18 15,-37 0 1,-16-18-16,17 17 0,-18-17 15,18 18-15,-18 0 0,71-1 16,-53 1-16,17 0 16,-17-18-16,71 17 15,-54 1-15,1-18 0,-1 0 16,-17 0-16,18 17 16,0-17-16,-1 0 0,1 18 15,-1-18-15,1 18 16,17-18-16,-18 0 0,107 0 15,-89 0-15,0 0 0,0 0 16,1 0-16,-1 0 16,-18 0-16,1 0 0,0-18 15,-1 18-15,-17 0 0,0 0 16,53 0-16,-71 0 16,18-18-1,-35 18-15,-1 0 0</inkml:trace>
  <inkml:trace contextRef="#ctx0" brushRef="#br0" timeOffset="47570.5778">9331 14834 0,'-18'-17'16,"1"17"-1,-1 0 1,0 0-1,1 0 1,17 17 0,35-17-1,36 0 1,-36 0-16,35 0 16,-17 0-16,106 0 15,-53 0-15,0 0 0,0 0 16,17 0-16,18 0 0,0 0 15,0 0-15,18 0 16,0-17-16,158-1 16,-140 0-16,-36 18 15,0-17-15,0 17 0,88-36 16,-123 36-16,-18 0 16,-17-17-16,88 17 0,-106 0 15,70 0 1,-88 0-16,1 0 0,-19 0 15,1 17-15,0-17 0,-1 0 16,1 18 0,0-18-1,17 0-15,18 0 16,-18-18-16,-17 18 16,-1 0-1,-17-17 1,18 17 31,0 0-32,-1 0-15,1 0 16,0-18 0,-1 18-1</inkml:trace>
  <inkml:trace contextRef="#ctx0" brushRef="#br0" timeOffset="48834.5138">20038 14764 0,'17'0'0,"1"0"16,0 0 0,-1 0-16,19 0 0,-1 0 15,53-18-15,-35 18 16,18 0-16,-1 0 0,18 0 16,1 0-16,-1-18 0,-18 18 15,36 0-15,-35 0 0,105-17 16,-105-1-1,17 18-15,-18 0 0,19 0 16,-19 0-16,1 0 0,-1 0 16,1-17-16,17 17 0,53 17 15,-70-17-15,17 0 16,53 0-16,-71 0 16,142 0-1,-35 0 1,-1 0-1,-53 18 1,-70-36-16,141 36 16,-17-36-1,-1 18 1,1-17 15,-125 17-31,54 0 16,-53 0-16,-18 0 0,18 0 15,0 0-15,35 0 16,-52 17-16,17-17 0,-18 0 16,18-17-1,-18 17-15,-17 0 0,-1 0 0,1-18 16,0 18 0,-18 18 15,-18-18-16</inkml:trace>
  <inkml:trace contextRef="#ctx0" brushRef="#br0" timeOffset="49199.9159">24342 14393 0,'17'0'31,"1"18"-15,17-18-16,1 18 0,34-1 15,-35 1-15,1 0 16,17-1-16,-18 1 0,0-1 15,18 1-15,-18-18 0,-17 18 16,17-1-16,-17 19 16,-18-19-1,0 1-15,-35 17 16,17-17-16,-17-18 0,17 17 16,0 1-16,-17 0 15,35-1-15,-18 1 16,18 0-16,-17-1 0,-1-17 15</inkml:trace>
  <inkml:trace contextRef="#ctx0" brushRef="#br0" timeOffset="51120.58">21396 16104 0,'18'0'15,"-1"0"1,19 0-16,-19 0 15,1 0-15,17 0 16,0 0-16,18 0 0,-35 0 16,0 0-16,-1 0 0,1 0 15,17 18-15,-17-18 16,17 0-16,18 18 16,-18-1-16,18-17 15,-18 18-15,1-18 0,17 18 16,-18-18-16,0 17 0,0-17 15,54 18-15,-54-1 16,0 1-16,36 0 16,-18-1-16,-18 1 0,18 0 15,0-18-15,-18 17 0,18-17 16,0 18-16,-18-18 0,18 0 16,0 18-16,-18-18 15,36 17-15,-18-17 0,0 0 16,17 18-16,1-18 15,-18 0-15,17 17 0,1-17 0,17 0 16,0 0-16,-17 0 16,105-17-16,-105 17 15,-1 0-15,-17 0 0,0 0 16,18 0-16,-36 0 16,0 0-16,-17 17 0,35 1 15,-36 0 1,1-18-16,17 17 15,-17-17 1,0-17-16,-18-1 16,0 0-1</inkml:trace>
  <inkml:trace contextRef="#ctx0" brushRef="#br0" timeOffset="51424.9456">24465 16298 0,'0'0'16,"53"18"-16,-18-18 0,-17 0 16,17 18-1,-17-18-15,-18 17 16,-18-17 0,-17 18-1,17-18-15</inkml:trace>
  <inkml:trace contextRef="#ctx0" brushRef="#br0" timeOffset="52610.0963">9208 17286 0,'17'0'31,"18"0"-31,1 0 16,-1 0-16,18-18 15,0 18-15,17 0 0,89-17 16,-88 17-16,-1 0 15,54 0-15,-18 17 16,-71-17-16,0 0 16</inkml:trace>
  <inkml:trace contextRef="#ctx0" brushRef="#br0" timeOffset="53972.1106">11659 17004 0,'53'0'16,"0"-18"-16,0 18 16,35 0-16,0-17 15,18 17-15,124 0 0,-107 0 16,-17 0-16,0-18 0,-36 18 15,1 18-15,17-18 16</inkml:trace>
  <inkml:trace contextRef="#ctx0" brushRef="#br0" timeOffset="75243.7215">1570 14235 0,'0'-18'0,"18"18"16,-18-18-16,0 1 15,-18 17 95,0-18-110,1 18 15,-1 0 1,18-18-16,-18 18 0,1 0 16,-19 0-16,19-17 0,-19 17 15,19 0 1,-18 0-16,17-18 0,0 18 15,-52 0-15,52 0 16,-17 0-16,0 0 16,17 0-16,-17 18 0,-1-18 15,1 0-15,0 17 0,-36 1 16,36 0-16,0 17 16,-1-17-16,-17 35 15,18-18-15,0 0 16,17 0-16,-17 1 0,17-1 15,-35 35-15,18 1 16,35-36-16,-17 1 16,17 16-16,0 1 0,0 0 15,0 0-15,0 18 0,35-18 16,0 0-16,0 17 0,124 71 16,18-35 15,34-53-16,-52-53 1,-89-18-16,72-35 16,-54 18-16,-18-35 0,1 17 15,-18-18-15,0 1 0,-18-1 16,-17 1-16,-18-1 0,0-17 16,0 17-16,-36-17 0,1 17 15,-18-17-15,-17 0 0,-1 35 16,-88-35-1,89 53-15,-18 35 0,17-18 16,0 18-16,1 18 0,-36 35 16,53-18-16</inkml:trace>
  <inkml:trace contextRef="#ctx0" brushRef="#br0" timeOffset="80555.461">31362 14605 0,'0'0'16,"-18"0"-16,36 0 31,35 18-16,0-1-15,0-17 16,17 0 0,18 0-16,18 0 0,0 0 0,18 0 15,-19 0-15,1 0 16,0 0-16,53 0 16,-106 0-16,0 18 0,-18-18 15,-35 18-15</inkml:trace>
  <inkml:trace contextRef="#ctx0" brushRef="#br1" timeOffset="145604.0343">5786 8837 0,'0'0'0,"-18"0"16,18 18-1,18-18 1,17 0 0,-18 0-16,19 0 0,-1 0 15,0 0-15,18 0 0,0 0 16,0-18-16,0 18 16,18-18-16,-1 18 0,1-17 15,-1 17-15,89 0 16,-88 0-16,17 17 0,53 1 15,-71-18 1,107 18 0,-107-18-16,-17 17 0,35-17 15,-35 0-15,-17 0 16,17 0-16,-36 0 16,1 0-16,17 0 15,-53 0 32,1 0-47</inkml:trace>
  <inkml:trace contextRef="#ctx0" brushRef="#br1" timeOffset="146299.0619">8467 8872 0,'-36'0'16,"19"18"-16,34-18 31,19 0-31,-1 0 16,18 18-16,0-18 0,17 0 15,1 17-15,-1-17 0,1 0 16,0 18-16,-19-18 0,1 0 16,36 0-1,-72 0-15</inkml:trace>
  <inkml:trace contextRef="#ctx0" brushRef="#br1" timeOffset="147260.7986">9860 8749 0,'0'18'31,"18"17"-16,-1 0-15,1 18 16,17-18-16,1 36 0,-1-18 16,71 106-1,-53-71-15,0 18 0,-1-18 16,1 18-16,18-1 0,0-16 16,-19 16-16,1-16 0,0-1 15,35 53-15,-52-71 16,-19-17-16,1 0 15,-18-17-15,0-1 0,0 0 16,18-17-16,-18 17 16,-18-35-16,-17-53 15</inkml:trace>
  <inkml:trace contextRef="#ctx0" brushRef="#br1" timeOffset="147828.6189">9754 9102 0,'-17'35'15,"34"-70"-15,-52 70 16,35-17-16,-18-18 0,18 17 16,0-34-1,0-1 1,18-53 0,-18 36-16,18-18 0,-1 0 0,1 18 15,0-18-15,-1 18 16,-17-18-16,18 18 0,0 17 15,-1-17-15,-17 17 16,18 0-16,-18 1 0,17 17 0,1 0 16,0 17-1,-1 19-15,1-19 16,17 19-16,-17-1 0,0 0 16,-1 0-16,54 18 15,-36-17-15,0-19 0,1 1 16,-19 0-16,18-1 15,-17-17-15</inkml:trace>
  <inkml:trace contextRef="#ctx0" brushRef="#br1" timeOffset="152957.1857">11130 11042 0,'-17'-18'0,"-1"1"16,0-1-1,1 18-15,-1 0 0,0 0 16,-52 0-1,52 35-15,-17-17 0,17 17 0,1 1 16,-1-1-16,18 18 0,18 17 16,-1-34-1,1-19-15,-1 18 0,72 1 16,-54-19-16,0-17 16,36 0-1,-36 0-15,-17 0 0,-1 0 16,1 0-16,-36 0 15</inkml:trace>
  <inkml:trace contextRef="#ctx0" brushRef="#br1" timeOffset="153383.3175">11465 10672 0,'0'-18'16,"-17"18"-16,-1 18 16,0-1-16,1-17 0,-1 18 15,-17 17 1,17-17-16,1-18 0,17 17 16,-18 1-16,18 0 15,35 35-15,-17-36 16,-1 1-16,19 17 0,17 0 15,-36-17-15,19 0 16,-19-1-16,1-17 16,-1 18-16</inkml:trace>
  <inkml:trace contextRef="#ctx0" brushRef="#br1" timeOffset="153695.628">11624 10777 0,'18'0'16,"-1"0"0,1 0-1,17 0 1,-17 0-16,0 0 0,-1 0 0,18 0 16,-17 0-1,0 0-15,-36 0 16</inkml:trace>
  <inkml:trace contextRef="#ctx0" brushRef="#br1" timeOffset="154001.8904">11730 10636 0,'18'0'15,"-18"18"1,0 17 0,0-17-16,0 35 15,0 0-15,0-36 16,0 19-16,17-19 0,1-17 15,-18 18-15,35-1 16,-17-17-16,17 0 16,-17-17-1</inkml:trace>
  <inkml:trace contextRef="#ctx0" brushRef="#br1" timeOffset="154284.6418">12065 10760 0,'18'0'15,"-1"0"1,1 17-16,0-17 0,-1 0 16,1 0-1,-1 0-15,1 0 0,0-17 16,-1 17 0</inkml:trace>
  <inkml:trace contextRef="#ctx0" brushRef="#br1" timeOffset="154567.8951">12383 10654 0,'17'18'32,"-17"17"-17,0-18-15,18 1 0,-18 35 16,0-35-16,0-1 16,0 1-16,17 0 0,-17-1 15,18 1 1</inkml:trace>
  <inkml:trace contextRef="#ctx0" brushRef="#br1" timeOffset="154945.598">12577 10566 0,'17'0'15,"1"17"1,-1 1 0,1 0-16,0-1 0,-1-17 15,1 18-15,0 0 0,-1-18 16,19 35-1,-1-35-15,-18 17 0,1-17 16,0 36 0,-1-36-16,1 17 0,-18 1 15,0 17-15,0-17 16,-18 0-16,1-1 0,-19 18 16,19-35-1,17 18-15,-35 0 16,35-1-16,-18-17 0</inkml:trace>
  <inkml:trace contextRef="#ctx0" brushRef="#br1" timeOffset="156531.3975">14323 10054 0,'17'88'16,"1"-17"-16,0-1 0,-1 19 0,1-1 15,0 18-15,-1-18 16,1-18-16,17 36 15,-17-70-15,-18-1 16,0-53-16,0 1 16,-35-72-16,17 19 15,18 17-15,-18-18 0,18-17 16,0-71 0,0 89-16,0-1 0,18 18 15,0 18-15,17-18 16,-18 36-16,19 17 0,-19 0 15,1 17-15,0 36 16,-18-18-16,0 1 16,-18-1-16,0 0 0,-52 18 15,52-35 1,1-18-16</inkml:trace>
  <inkml:trace contextRef="#ctx0" brushRef="#br1" timeOffset="156836.7087">14764 10266 0,'0'0'16,"17"35"-16,1-35 0,-18 18 16,18-18-16,17 0 0,-17-18 15,17 0-15,-17 18 0,17-35 16,-18 18-16,1-1 0,-18 0 15,18 1-15,-36-36 16,0 35-16,-17 18 16,18-18-16,-19 18 0,1 18 15,17 0-15,-17-1 0,17 36 16,1-17 0,17-19-16,17 18 0,1 1 0,0-19 15,52 19 1,-34-36-16,52 17 15,-53-17-15,-17 0 0</inkml:trace>
  <inkml:trace contextRef="#ctx0" brushRef="#br1" timeOffset="157153.9733">15152 10354 0,'0'18'15,"0"-36"-15,17 36 0,1-18 0,35-36 16,-35 36 0,-1-17-16,1-1 15,0-17-15,-18 17 0,0 1 16,0-1-16,-18 0 0,-17 1 16,-1-1-1,1 18-15,17 18 16,1-1-16,-1 1 15,18 0-15,0-1 0,18 18 0,-18-17 16,35 17-16,-17-17 0,52 0 16,-34-1-1,-1-17-15,0 0 0,0 0 16,1 0-16,-19-17 0,1 17 16</inkml:trace>
  <inkml:trace contextRef="#ctx0" brushRef="#br1" timeOffset="157427.0053">15487 10248 0,'0'0'15,"0"35"-15,-18-17 0,18 0 0,0-1 16,18 1-16,-18 0 16,18-1-16,-1 1 0,19 0 0,-1-1 15,0-17 1,-17 0-16,-1 0 0,19-17 15,-19-1-15,-17 0 16,0 1-16,0-1 16,-53-53-1,18 54-15,17-1 0,-17 18 16,0-17 0,17 17-16</inkml:trace>
  <inkml:trace contextRef="#ctx0" brushRef="#br1" timeOffset="158205.5762">15452 10248 0,'0'18'16,"17"35"15,1 0-31,-18-18 0,18 18 16,-18 0-16,17 53 16,-17-71-16,0 18 0,18-18 15,-18 0-15,18-17 16,-18 0-16,17-1 0,1-17 15</inkml:trace>
  <inkml:trace contextRef="#ctx0" brushRef="#br1" timeOffset="158871.8604">15681 9860 0,'0'18'16,"18"17"0,-1 0-16,-17 1 0,18 17 15,0-18-15,-18 18 16,17-18-16,1 18 0,-1 17 15,1-52-15,-18 0 16,0-1-16,18-17 16,-18-53-1,0 36 1,17-36-16,1 35 16,-18 1-16,18 17 0,-1 0 15,1 35 1,0-17-16,-18-1 0,17 54 15,1-54-15,-18 19 0,17-1 16,-17-17 0,0-1-16,18-17 15</inkml:trace>
  <inkml:trace contextRef="#ctx0" brushRef="#br1" timeOffset="159123.7879">16104 10301 0,'0'35'16,"0"-70"-16,0 88 0,0-35 0,0-1 0,18-17 15,0 18-15,-1-18 0,1 0 16,0-18 0,-1 1-1,-17-1-15,0-17 0,0 17 0,0 0 16,-17 1-16,-1-1 0,0 1 15,-17-19 1,35 19-16,-18 17 16,18 17-16,0 1 15</inkml:trace>
  <inkml:trace contextRef="#ctx0" brushRef="#br1" timeOffset="159372.949">16245 9719 0,'18'35'16,"-18"1"-16,0 17 0,18-1 15,-18-16-15,17 17 0,-17 0 16,18-1-16,0 1 15,-18-17-15,0-1 0,17 0 16,-17 0-16,0 1 0,18 17 16,-18-36-16</inkml:trace>
  <inkml:trace contextRef="#ctx0" brushRef="#br1" timeOffset="159667.734">16439 10301 0,'18'0'16,"-36"0"-16,54 0 0,-19 0 0,1-18 0,0 18 15,-18-17-15,17-1 16,1 1-16,0-19 16,-18 19-16,-18-1 15,18 0-15,-35 18 0,-1 0 16,1 36-1,17-19-15,18 19 0,0-19 0,0 18 16,36 36 0,-19-53-16,19-1 0,-1 1 15,0 0-15,0-18 0,1 0 16,-1-18-16,0 18 16,-17-18-16</inkml:trace>
  <inkml:trace contextRef="#ctx0" brushRef="#br1" timeOffset="160340.0209">14676 11254 0,'-53'35'0,"106"-70"0,-124 105 16,53-35-16,1 1 0,17 17 15,0-18 1,17 0-16,1 0 0,17 1 0,1-19 16,34 19-16,-17-36 15,-18 0-15,1-18 0,-1 0 16,0 18-16,-17-17 0,-18-1 16,0-35-1,-18 53-15,1 0 16,-1 18-1,0 17-15,18-17 0,18-1 16,-18 1-16,18 0 0,17-18 16,0 17-16,0-17 0,1-17 15,-1 17-15,0-18 16,-17 0-16,17-17 16,-35 17-16,-18 1 0,18-18 15,-35 17-15,-18-17 16,18 35-16,0 0 15,17 0-15,0 0 0,1 0 16</inkml:trace>
  <inkml:trace contextRef="#ctx0" brushRef="#br1" timeOffset="160649.4385">15293 11589 0,'-18'17'0,"1"1"16,52-53-16,-53 70 16,18-53-1,0 1-15,18-1 16,0-17-16,-18 0 0,17-1 0,-17 1 16,18 17-16,-18-17 15,0 17-15,17 18 16,1 0-16,-18 36 15,0-1-15,18-17 16,-18 17-16,17 18 16,1-36-16,0 1 0,-1-18 15,1 0-15,0 0 16,-1-18 0</inkml:trace>
  <inkml:trace contextRef="#ctx0" brushRef="#br1" timeOffset="160940.2437">15558 11395 0,'17'35'16,"1"-17"-16,-18 17 0,17 0 16,-17-17-1,0-1-15,0 1 0,18 0 16,-18-36 0,-18-17-1,18 17-15,0-35 16,0 18-16,18 17 15,-18 1-15,18-1 0,-1 0 16,1 18-16,0 0 16,-1 18-16,-17 0 0,18-1 15,-18 1-15,18 0 0,-18-1 16,0 19-16,0-19 0,0 1 16,0-1-1,0 1-15</inkml:trace>
  <inkml:trace contextRef="#ctx0" brushRef="#br1" timeOffset="161219.9884">15822 11483 0,'0'0'0,"18"0"15,-1 0-15,1 0 0,17-18 16,-17 1-16,0-1 15,-18 0 1,0 1-16,17-1 0,-17 0 0,0 1 16,-17 17-16,-1 0 15,0 0-15,1 17 16,17 19 0,0-1-16,0-17 0,0 17 15,17-17-15,1-1 0,-18 1 16,18-1-16,17-17 0,-18 18 15,19-18 1,-19-18-16</inkml:trace>
  <inkml:trace contextRef="#ctx0" brushRef="#br1" timeOffset="161557.3853">16087 11430 0,'0'18'15,"17"17"-15,-17-17 16,18-18-16,-18 17 16,18-17-16,-1 18 0,1-18 0,0 0 15,-1 0 1,1 0-16,-18-18 0,0 1 16,0-1-1,0 0-15,0 1 0,-18-1 16,18 0-16,18 18 47,17-17-47,0 17 15,18-18-15,-35 0 16,17 1-16,-17 17 0,17-35 16,-35 17-1,18 18-15,-18-18 0,-18 18 16</inkml:trace>
  <inkml:trace contextRef="#ctx0" brushRef="#br1" timeOffset="161731.3737">16351 11236 0,'0'0'0,"0"35"0,18 1 0,-18-19 15,18 36 1,-18-35-16,17-1 0,-17 1 0,18 0 15,-1-1-15,-17 1 16,18-18-16,-18 18 0,18-18 16</inkml:trace>
  <inkml:trace contextRef="#ctx0" brushRef="#br1" timeOffset="161852.6721">16563 11377 0,'18'18'16,"-1"-1"-1,1 1-15,-18 0 0,17-18 16,1 17-16</inkml:trace>
  <inkml:trace contextRef="#ctx0" brushRef="#br1" timeOffset="161994.0456">16669 11254 0,'0'0'15,"0"-36"-15,-18 36 0,18-17 0,18 34 32,-18 1-17</inkml:trace>
  <inkml:trace contextRef="#ctx0" brushRef="#br1" timeOffset="162231.2769">16810 11377 0,'0'0'16,"-18"53"-16,18-35 0,0-1 15,18-17-15,0 18 0,-1-18 16,1 0-16,-1 0 0,1-18 16,0 18-16,-1-17 0,1-36 15,-18 35-15,0 0 16,-18-17-16,18 18 0,-17-1 15,-1 0-15,0 18 16,1-17-16</inkml:trace>
  <inkml:trace contextRef="#ctx0" brushRef="#br1" timeOffset="162483.0893">17057 11430 0,'0'-18'16,"17"1"-16,1-19 15,0 19-15,-1-1 0,1 1 16,0-1-16,-1 18 0,19 0 16,-19 18-1,18 17 1,-17-18-16,0 19 0,-1-19 15,1 1-15,0 0 0,-18-1 16,0 1-16,0 0 0,0-1 16</inkml:trace>
  <inkml:trace contextRef="#ctx0" brushRef="#br1" timeOffset="171050.7171">10866 11730 0,'17'0'15,"18"-18"1,18 18-16,89 0 15,-54 0-15,35 0 0,1-17 16,17 17-16,18 0 0,-18-18 16,17 18-16,301-35 15,-318 17 1,-17 18-16,70-35 16,-141 35-16,-1 0 0,-34 0 15</inkml:trace>
  <inkml:trace contextRef="#ctx0" brushRef="#br1" timeOffset="173931.9092">10001 9155 0,'18'0'31,"0"0"-15,17 0 0,-18 0-16,1 0 15,0-18-15,-1 0 0,1 1 0,17-1 16,18-53-1,-35 19-15,17-1 0,-17-18 0,17 18 16,0-88 0,-17 88-16,0-17 0,-1 17 15,-17 0-15,0-18 0,0 18 16,-17-17-16,-1 17 0,0-18 16,1 18-16,-19-17 0,1 17 15,0 0-15,17 0 16,-17 18-16,17-1 15,1 1-15,-1 0 0,0 17 0,1 1 16,-1-36 0,18 35-16,0 0 15,-18-17-15,18 18 0,0-19 16,-17 36 0,-1 0-1,1 36 1</inkml:trace>
  <inkml:trace contextRef="#ctx0" brushRef="#br1" timeOffset="174182.6544">9948 7549 0,'-17'0'16,"17"-17"-16,0-1 15,0-17 1,0 0-16,17 17 0,-17-17 15,18-18-15,-18 18 16,0 17-16,18 0 0,-18 1 16,17 17-1,1 35 1,0-17-16,17-1 0,-18 1 16,19-1-16,17 19 15,-18-19-15,0-17 0</inkml:trace>
  <inkml:trace contextRef="#ctx0" brushRef="#br1" timeOffset="175071.5174">9984 9190 0,'0'0'16,"17"0"-16,1 0 0,0-18 15,17 18-15,-18-17 0,19 17 16,17-36 0,-18 19-16,0-1 0,0-17 0,1 17 15,-1-17-15,0-18 0,1 18 16,-19-1-16,19 1 15,-19-18-15,18 0 0,-17 18 16,0-18-16,35-53 16,-36 53-16,1-17 0,0 17 15,-18-18-15,17 18 0,-17 0 16,0-17-16,0 17 16,0-18-16,0 1 0,0-1 15,0 1-15,0 17 16,0-18-16,-17-87 15,-1 87-15,0-17 0,1 17 0,-1-17 16,0 17-16,-35-70 16,36 88-16,-1 1 15,-17-1-15,17 0 0,1 17 16,-19-16-16,19-1 0,-1 17 16,-17-17-16,17 18 0,0-18 15,-17 0-15,18 18 16,-19-18-16,19 18 0,-1 0 15,0-1-15,1 19 0,-1-1 16,0 0-16,1 1 0,17-1 16,-18 18-16,18-18 15,0 1 17,0-1-17,0 1 1</inkml:trace>
  <inkml:trace contextRef="#ctx0" brushRef="#br1" timeOffset="175372.2538">9931 6297 0,'0'0'0,"0"-18"15,17-34 1,-17 16-16,0 1 0,0 0 16,0-1-16,-17 1 0,17 0 15,-18 0-15,0 17 0,18 0 16,-17 1 0,34 17-1,54 53 1,70-18-1,-88-17-15,0-18 16,-18 0-16,36 0 16,-36 0-16,-17 0 0</inkml:trace>
  <inkml:trace contextRef="#ctx0" brushRef="#br1" timeOffset="194024.5415">441 5503 0,'-18'0'32,"36"18"-1,17 0-16,-17-1-15,17 1 0,53 0 16,-52-1-16,17-17 16,-18 0-16,18 0 0,-18-17 0,-17 17 15,35-18 1,-53 0-16</inkml:trace>
  <inkml:trace contextRef="#ctx0" brushRef="#br1" timeOffset="194274.5838">706 5362 0,'0'0'15,"17"0"-15,1 18 0,-1-18 16,1 0-16,35 18 16,-18-18-16,-17 17 15,17-17-15,-17 18 0,0-1 16,-1 1-16,-17 0 0,18-1 15,-18 36-15,-18-35 16,1 0-16,-1-1 16,0 1-16,-17-1 0,17 1 15,1 0-15,-19-18 0,36 17 16,-17 1-16</inkml:trace>
  <inkml:trace contextRef="#ctx0" brushRef="#br1" timeOffset="194692.1938">353 6950 0,'0'0'16,"17"0"-16,1 0 0,0 0 15,17 0-15,0 0 0,71-18 16,-71 18 0,18 0-16,-17 0 0,34-18 15,-52 1-15,-1 17 16,-17-18-16</inkml:trace>
  <inkml:trace contextRef="#ctx0" brushRef="#br1" timeOffset="194920.8003">635 6773 0,'35'0'15,"-17"18"-15,0-18 0,17 0 16,-18 0-16,19 0 0,-19 18 15,1-18-15,0 17 0,-1 1 16,-17 0-16,18-1 0,-18 18 16,-18-17-1,1 17-15,-1-17 0,-17 0 16,17-1-16,0 1 0,1 0 16,-1-1-16,1 1 0</inkml:trace>
  <inkml:trace contextRef="#ctx0" brushRef="#br1" timeOffset="195304.3199">459 8308 0,'-18'0'16,"36"0"-16,-18 0 16,70 0-1,-35-18-15,18 18 0,-17 0 16,17 0-16,-18 0 16,0 0-16,0 0 0,-17 0 15,0 0-15,-1-17 0</inkml:trace>
  <inkml:trace contextRef="#ctx0" brushRef="#br1" timeOffset="195549.9751">688 8079 0,'0'0'15,"35"35"-15,-17-17 0,-1-1 0,1 1 16,17-1-16,-17 1 0,17-18 15,1 18-15,-19-18 16,54 35 0,-71-17-16,0 35 15,-18-18-15,1 0 16,-19-17-16,19 17 16,-19 0-16,19-17 0,-1 17 0,-17-17 15</inkml:trace>
  <inkml:trace contextRef="#ctx0" brushRef="#br1" timeOffset="199763.1548">9948 11236 0,'-17'0'0,"-19"0"15,36-18-15,-17 18 0,-1 0 16,36 0 15,-1 18-15,1 0-16,17-18 0,1 17 15,-1-17-15,0 0 16,0 0-16,18 0 0,-17 0 16,-1 0-16,0 0 0,-17 0 15,-1 0-15</inkml:trace>
  <inkml:trace contextRef="#ctx0" brushRef="#br1" timeOffset="199986.7501">10125 11165 0,'17'18'16,"1"-18"-16,0 18 15,17-18-15,0 17 16,89-17-16,-89 0 16,18 18-1,-35 0-15,-1-1 0,-17 36 16,-17-35-1,-19 17-15,-34 18 0,34-18 16,-17-17-16,18 17 16,-35 0-16</inkml:trace>
  <inkml:trace contextRef="#ctx0" brushRef="#br1" timeOffset="206286.4541">10760 11730 0,'0'-18'110,"0"-17"-95,-18 0-15,18 17 0,0-17 16,-18 17-16,18-17 16,-17-18-16,17 18 0,-18-1 15,1-17-15,-1-35 16,0 35-16,1-17 16,-1 17-16,18 18 0,-18 17 15,1-35-15,-1 35 16,18-17-16,-35 0 15,35 17-15,-18 18 0,18-17 16,0-1 0,0 0-1,0 1 17,18 17-17,-1-18-15,1 18 16,0-18-1,-1 18-15,1-17 0,35-1 16,-35 18 0,17-18-16,35 1 0,-34 17 15,-1-18-15,18 1 0,0 17 16,53-18 0,-36 0-16,1 1 0,87-1 15,-69 0-15,-19 1 16,18-1-16,1-17 0,-1 17 15,0 1-15,0-1 16,0 0-16,1-17 0,-1 17 16,0 1-16,0 17 0,-17-18 15,-18 0-15,0 18 16,88-17-16,-106 17 16,0-18-16,0 18 15,1 0-15,-1 0 0,0 0 16,18 0-1,-35 0-15,0 0 16,-1 0 0,1 0-1,-1 0 17,-17 18-32,18-1 15,0 1-15,-18 0 0,17-1 16,1 36-16,0 124 15,-1-19 1,1-69-16,17 210 16,-17-210-1,-1-1-15,19 35 16,-19-70-16,-17 0 0,18-18 16,-18 1-16</inkml:trace>
  <inkml:trace contextRef="#ctx0" brushRef="#br1" timeOffset="208145.1831">1782 5009 0,'-18'0'62,"-17"0"-46,17 18-16,-35-18 15,18 0-15,0 18 16,-1-18-16,-17 17 0,0-17 16,0 18-16,18 0 15,-18-18-15,0 17 0,18 1 0,-53 0 31,53-1-31,17-17 16,0 0-16,18 18 0,-17-1 16,17 1-1,17 35-15,-17-35 16,0 17-16,18 0 16,-18 1-16,18 16 0,-18 1 15,0 18-15,17-18 0,-17 17 16,0 1-16,18 17 15,0-35-15,-18-18 0,17 1 16,-17-19-16,18 1 0,-1 17 16,1-17-1,0-1-15,52 1 16,36-18 0,18 0-1,17 18 1,-88-18-1,17 17-15,-17-17 16,-18 0-16,1 0 0,-1 0 16,0-17-16,-17-1 0,-1-17 15,1 17-15,-18-17 16,0 0-16,0-1 0,0-17 0,-18 0 16,1 1-16,-1-19 15,18 0-15,-17-52 16,17 52-16,-18 36 0,0-18 15,1 18-15,-1-18 0,-17 0 16,17 18 0,0 17-16,-17-17 15,18 35-15,-1 18 16,0 17-16</inkml:trace>
  <inkml:trace contextRef="#ctx0" brushRef="#br1" timeOffset="208919.241">1764 6332 0,'0'-17'16,"-35"-1"-16,17 18 0,0-18 16,-17 18-16,0-17 15,0 17-15,-1 0 0,-17 0 16,0 17-16,18-17 0,0 18 15,0-18-15,-1 18 0,1-18 16,0 17-16,17-17 16,0 18-16,1-18 0,-1 18 15,36-1 1,-18 1 0,17 0-16,-17-1 15,18 18-15,-18 1 0,0-1 16,0 18-16,0 0 15,0 0-15,-18 70 0,1-52 16,-1-1-16,18 1 16,-17-18-16,17 0 0,0 0 15,0 0-15,0-18 0,0 0 16,17 0-16,-17 1 16,18-19-16,-1 19 0,1-19 15,17-17-15,-17 18 0,17 0 16,1-18-16,-1 0 0,0 0 15,18 0-15,-18 0 0,18 0 16,0 0-16,-18-18 0,18 0 16,0 1-16,-17-1 15,16 0-15,-16 1 0,-19 17 0,19-18 16,-19 18-16,1-18 16,0 18-16,-1 0 0,-17-17 15,18-1-15,-18 1 0,0-1 16,0-17-16,0-1 0,0 1 15,0-18-15,0-88 16,-18-18 0,18 71-16,-17 18 0,-1-1 15,0 18-15,1 18 0,-1 17 16,0 0-16,1 1 0,-1 34 16,0 1-1</inkml:trace>
  <inkml:trace contextRef="#ctx0" brushRef="#br1" timeOffset="209690.3509">1834 7602 0,'-17'-17'16,"34"34"-16,-69-34 0,34 17 0,-17 0 0,-1 0 16,1 17-16,-18 1 0,18-18 15,0 18-15,-18-1 16,0 1-16,0 0 16,18-1-16,-18 1 0,0-1 15,17 1-15,-16 0 0,16-1 16,19-17-16,-19 18 0,19 0 15,-1-1-15,18 1 0,18 0 16,-1-1 0,-17 1-16,18 0 0,0-1 15,-18 1-15,17-1 0,-17 19 16,0-1-16,0 18 0,0 0 16,-17 0-16,17 0 15,0 17-15,0 1 0,0-1 16,0 1-16,17-18 0,-17 0 15,18-18-15,0 18 0,-1-18 16,18 0-16,-17-17 16,17 17-16,1-17 0,17 0 15,-18-1-15,71-17 16,-53 0-16,0 0 0,-1 0 16,1-17-16,0-1 0,-17 18 15,16-18-15,1-17 0,-17 17 16,-1-17-16,0 0 0,0 0 15,-17-1-15,0 1 16,-1 0-16,1-18 0,-18-35 16,0 17-16,-18 1 15,1-1-15,-19-35 0,1 0 16,0 18-16,0-18 0,-1 18 16,1 18-16,17 17 15,-17 0-15,0 35 0,0 0 16,17 18-16</inkml:trace>
  <inkml:trace contextRef="#ctx0" brushRef="#br1" timeOffset="216104.8179">10883 11748 0,'0'17'16,"-17"-17"-16,17-17 31,-18 17-15,0 0 15,1 0-15,17-18 46,17 18-46,1 0-1,0 0-15,34 0 16,-34 0 0,17 0-16,18 0 0,-17 0 15,69 0-15,-34 0 16,-18-18-16,17 18 0,-17-17 16,18-1-16,35 0 15,-53 1-15,17 17 16,-17 0-16,0 0 0,71-18 15,-72 18-15,19 0 16,0 0-16,-19 0 16,54 18-16,53-18 15,-53 0 1,70-36 0,-88 19-1,-35-1-15,18 18 16,-36 0-16,36 0 15,-36 0-15,-17 18 16,17-18-16,-17 17 0,17-17 0,-17 0 16,-1 18-16,1-18 15,-1 0-15,1 0 16,-18 18 62,-18-18-62</inkml:trace>
  <inkml:trace contextRef="#ctx0" brushRef="#br1" timeOffset="221753.2924">10425 11677 0,'-18'0'16,"0"0"-16,1 0 0,-19 18 15,19-1 1,-1 1-16,0 17 0,1 0 16,-18 54-16,17-36 15,0-1-15,18 1 0,-17 0 16,17 0-16,17 18 15,-17-36-15,18 0 0,0-35 16,-1 18-16,1-18 16,-1 0-16,1-18 0,0 1 15,-1-19-15</inkml:trace>
  <inkml:trace contextRef="#ctx0" brushRef="#br1" timeOffset="222038.3169">10283 11606 0,'0'0'15,"0"-17"17,36 17-17,-19 0-15,1 0 16,17 0-16,-17 0 0,0 0 0,-1 0 15,1 17-15,0-17 0,-1 18 16,1 0-16,-18-1 16,0 19-16,0-19 0,-18 19 15,1 16 1,-1-16-16,0-1 0,18 0 0,-17 1 16,17-19-16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5:34:26.1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3104 15293 0,'-17'0'0,"-1"-18"16,1 18-1,-19 0 1,1 0-16,17 0 15,36 0 17,53 0-17,-19 0-15,107 0 16,-53 0-16,0 0 16,17 0-16,124 0 15,-106 0-15,124 18 16,-124 0-16,124 17 15,-142-35-15,89 35 16,-124-35-16,53 0 16,-88 18-16,-18-18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12:12.2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18133 17709 0,'17'0'15,"-17"-17"-15,53-1 16,-35 1-16,17-1 0,18-17 16,53-18-16,-35 17 15,-19 19-15,19-1 0,-18 1 16,-18-1-16,18 0 16,-18 1-16,1-1 0,-19 18 15,1-18-15,0 1 0,-36 17 31,-17 0-15</inkml:trace>
  <inkml:trace contextRef="#ctx0" brushRef="#br0" timeOffset="340.4062">18239 17374 0,'-36'18'16,"19"0"-16,-1-1 0,-17 1 15,0 0-15,17-1 0,-17 18 16,17-17-16,0 17 0,1 1 15,17-1-15,0 18 16,0-36-16,0 1 16,53 17-16,-36-17 15,19-18-15,16 18 0,-16-18 16,17 17-16,35-17 16,-53 0-16,0 18 15,1-18-15,-19 0 0</inkml:trace>
  <inkml:trace contextRef="#ctx0" brushRef="#br0" timeOffset="6268.8453">26652 18538 0,'53'-17'16,"0"-1"-16,0 1 16,18-19-16,87-34 15,-87 34-15,0 1 0,-1 18 16,18-19-16,-70 19 15,0 17-15,-36 0 16,-17 0 0</inkml:trace>
  <inkml:trace contextRef="#ctx0" brushRef="#br0" timeOffset="6568.1412">26793 18274 0,'0'0'16,"0"35"-16,-17-17 16,-1 35-16,1-18 15,-1-17-15,-17 17 16,17 0-16,0-17 0,-17 35 15,35-36-15,18 36 16,-1-35-16,19 0 16,69-1-16,-52-17 15,18 0-15,35 0 16,-71-17-16,0 17 0,1-18 16</inkml:trace>
  <inkml:trace contextRef="#ctx0" brushRef="#br0" timeOffset="61819.3659">10760 9349 0,'0'-18'15,"0"0"-15,0 1 16,0-1-1,0 36 32,0 17-31,0 0-16,0 89 16,0-71-16,17 105 15,-17-69-15,0-19 0,0 1 16,18 52-1,-18-88-15,18 18 0,-18-17 16,0-19-16,17 19 16,1-19-16,-18 1 15,-18-36 1,1 1 0</inkml:trace>
  <inkml:trace contextRef="#ctx0" brushRef="#br0" timeOffset="62112.6169">10636 9984 0,'0'17'15,"18"36"1,0-35-16,-18 35 0,17-18 15,18 36 1,-17-54-16,0 18 0,17-17 16,-17-18-16,-1 18 0,19-18 15,-19-18-15,36 0 16,-18-17-16,18-18 16,-17 18-1,-19 0-15,-17 17 16,18 18-16,-18 18 15</inkml:trace>
  <inkml:trace contextRef="#ctx0" brushRef="#br0" timeOffset="73868.0275">12594 10354 0,'0'-18'47,"0"36"0,18 35-47,-1 35 16,-17-35-16,0 18 15,0-18-15,0 17 0,18 36 16,0-53-16,-18 0 16,17 17-1,-17-34-15,18-1 0,-18 0 16,0-17-1</inkml:trace>
  <inkml:trace contextRef="#ctx0" brushRef="#br0" timeOffset="74360.334">12612 10336 0,'35'-17'16,"-70"34"-16,105-52 0,-52 17 0,17 1 16,18-1-16,0 18 0,18-17 15,-1 17-15,-17 0 0,18-18 16,-1 18-16,36 18 15,-53-1-15,35 18 16,-53 1-16,18 17 16,-35-18-16,0 0 15,-1 1-15,1-1 16,0 71-16,-1-1 16,-17-34-16,0-18 15,0 17-15,0-17 0,0 0 16,0 0-16,0-17 0,0 34 15,0-52-15,-17 17 16,-1 0-16,-17-35 16,-1 18-16,1-18 0,-106 18 15,70-18-15,-105 0 16,106 0 0,-54 0-16,1-18 15,87 18-15,1 0 16,-18-18-16</inkml:trace>
  <inkml:trace contextRef="#ctx0" brushRef="#br0" timeOffset="80010.8281">12929 9560 0,'0'18'16,"0"52"0,0-17-16,18 71 15,-18-71-15,18 70 16,-1-87-16,1 34 15,0-52 1,-1-18-16</inkml:trace>
  <inkml:trace contextRef="#ctx0" brushRef="#br0" timeOffset="80276.0319">12753 9648 0,'0'0'0,"18"-35"0,-1 0 15,1 17-15,35-35 16,-36 18-16,19 17 0,-19 1 16,19-1-1,-19 18-15,1 0 0,0 18 16,-1-1-16,1 19 0,-1-19 15,1 19-15,0-19 0,-1 19 16,-17-19-16,18 1 0,-18-1 16</inkml:trace>
  <inkml:trace contextRef="#ctx0" brushRef="#br0" timeOffset="81031.7904">12700 8678 0,'0'18'31,"18"35"-15,-18-35-16,35 52 16,-17-52-16,-1-1 15,1 19-15,-1-36 0,1 17 16,0-17-16,17 0 16,-17-17-16,-1-19 15,1 1-15,-18 17 0,0-17 16,0-18-1,18 18-15,-18 17 16,0 36 0,17 53-16,-17-19 15,18 37-15,0-54 16,-18 53 0,17-70-16,-17 17 0,0-17 15,-17-1-15,-1 1 0,0-18 16,-17 0-16,17 0 15,1 0-15,-36-35 16,35 17-16,0 0 16,1 1-16,-18-36 15</inkml:trace>
  <inkml:trace contextRef="#ctx0" brushRef="#br0" timeOffset="81344.1202">13229 8273 0,'0'-18'15,"-17"18"1,-19 18-16,1-1 15,-18 36-15,35-35 16,1 17-16,17 0 16,-18-17-16,18 17 0,35 18 15,-17-35-15,35 0 16,18-1 0,-54 1-16,18-18 15,-17 0-15,17 0 0,-17 0 16</inkml:trace>
  <inkml:trace contextRef="#ctx0" brushRef="#br0" timeOffset="81543.6505">13406 8361 0,'0'0'0,"17"35"0,-17-17 16,0 35-16,18-36 15,-18 19-15,0-19 0,35 1 16,-35 0-16,35-18 16,-17-18-1</inkml:trace>
  <inkml:trace contextRef="#ctx0" brushRef="#br0" timeOffset="81806.3487">13600 8237 0,'0'0'15,"35"36"-15,-17-36 0,34 35 16,-34-17-16,17-1 16,1 1-16,-19-1 0,19 19 15,-19-19-15,-17 1 16,0 17-16,-35 1 15,0-1-15,-1-17 16,19-1-16,-19-17 16,19 18-16,-1-18 0,1 17 15,-1-17-15,0 18 16</inkml:trace>
  <inkml:trace contextRef="#ctx0" brushRef="#br0" timeOffset="83030.2315">13829 10813 0,'-18'0'16,"36"0"-16,0 17 16,17 1-16,18 0 15,70 34-15,-52-34 16,88 0-16,-89-18 15,18 0-15,-17 0 16,-18 0-16,53-18 16,-54 18-16,-34-18 15</inkml:trace>
  <inkml:trace contextRef="#ctx0" brushRef="#br0" timeOffset="83251.5844">14623 10672 0,'53'17'16,"-18"1"-16,0-18 16,0 17-16,-17 19 0,17-19 0,-17 19 15,0-1-15,-36 35 16,18-34-16,-35-1 16,-1 0-16,1 1 0,-35 34 15,34-52-15,1-1 16,17 1-16,36-18 15,17-18 1</inkml:trace>
  <inkml:trace contextRef="#ctx0" brushRef="#br0" timeOffset="83641.1241">15152 10442 0,'0'0'16,"-18"53"-16,18-18 0,18 89 16,-1-71-16,1 88 15,0-88-15,17 35 16,0-53-16,1 18 15,-19-35-15,1-18 16,-1 0-16</inkml:trace>
  <inkml:trace contextRef="#ctx0" brushRef="#br0" timeOffset="84001.5824">15152 10389 0,'0'0'0,"53"0"0,53-17 16,-36-1-16,89 0 15,-53 18-15,70 0 16,-105 0-16,52 53 16,-88-17-16,36 52 15,-53-35-15,-18 17 16,0 54-16,0-54 15,-18-17-15,18 53 16,-18-71-16,18 1 16,0-1-16,-17 0 0,-1 0 15,0-17-15,-17 0 16,0-18-16,-53 17 16,35-17-16,0-17 0,-18 17 15,1-18-15,17 18 0,-18-18 16,-17 18-16,35 18 15,18 0 1</inkml:trace>
  <inkml:trace contextRef="#ctx0" brushRef="#br0" timeOffset="85671.1908">15469 9807 0,'-17'71'15,"17"-36"-15,0 18 0,0-18 16,0 1-16,0-1 0,17 18 16,-17-36-16,18-17 15,0 0-15,-18-17 16</inkml:trace>
  <inkml:trace contextRef="#ctx0" brushRef="#br0" timeOffset="85936.3946">15293 9719 0,'0'-35'15,"0"70"-15,18-88 0,-18 18 16,17 17-16,1-17 0,35 0 16,-36 17-16,1 18 15,0 0-15,35 0 16,-36 18-16,19 17 15,-19-17-15,1 17 16,-18-18-16,17 19 0,-17-1 16,0-17-16,0-1 0,18 19 15,0-19-15,-1 1 16,19-36-16</inkml:trace>
  <inkml:trace contextRef="#ctx0" brushRef="#br0" timeOffset="86538.3376">15381 8714 0,'-18'-18'16,"18"36"-16,0-1 16,18 36-1,0-18-15,-1 1 0,1-1 16,17-17-16,-17-1 0,35 1 16,-18-18-16,0-18 15,-17 1-15,0-36 16,-18 35-16,0-52 15,0 52-15,-18-17 16,18 17 0,0 36-1,18 52 1,-1-17-16,1 0 0,0 0 16,-18 0-16,35 35 15,-35-53-15,0 18 16,-18-17-16,-17-19 15,17 1-15,1-18 16,-19-18-16,19 1 0,-18-36 16,17 0-1,0 17-15</inkml:trace>
  <inkml:trace contextRef="#ctx0" brushRef="#br0" timeOffset="86782.4234">15857 8326 0,'0'0'0,"0"17"31,-35 18-15,35 1-16,-18 17 15,18-18-15,0 18 16,18-35-16,0-1 15,-1 1-15,1-1 0,0 1 0,35-18 16,-36 0-16,36 0 16,-35-18-1</inkml:trace>
  <inkml:trace contextRef="#ctx0" brushRef="#br0" timeOffset="87038.1041">16069 8343 0,'0'0'0,"18"0"16,-1 0 0,1 0-16,0 18 15,-1-1 1,1 1-16,-18 0 0,18-1 16,-18 1-16,0 35 15,-18-35-15,18-1 16,0 1-16,0 0 15,0-1-15,18-17 16,-1 18-16,1-18 16,-1 0-1</inkml:trace>
  <inkml:trace contextRef="#ctx0" brushRef="#br0" timeOffset="87344.9184">16281 8237 0,'17'0'16,"19"18"-1,-19 0-15,19-1 16,-1 1-16,18 17 15,-18-17-15,36-1 16,-54 1-16,1 35 16,-18-35-16,-18 17 15,-17 0-15,0 1 16,17-19-16,0 1 0,-17 17 16,17-17-16,1-1 15,-1 1-15</inkml:trace>
  <inkml:trace contextRef="#ctx0" brushRef="#br0" timeOffset="87946.1799">16369 10795 0,'0'0'16,"-18"0"-16,36 0 0,0 0 15,-1 0-15,36 0 16,0 0-1,53 0-15,-53 0 16,88 0-16,-71 0 16,36 0-16,-53-18 15,18 18-15,-54 0 16,-17-17 0</inkml:trace>
  <inkml:trace contextRef="#ctx0" brushRef="#br0" timeOffset="88172.7824">16951 10566 0,'18'0'0,"17"17"16,0 1-16,36 0 16,-18-1-16,-18 1 15,35 17 1,-52-17-16,0 35 15,-36-36-15,18 1 0,-35 0 16,17-1-16,-17 1 0,0 0 16,-18-1-16,17 1 15,19-18-15</inkml:trace>
  <inkml:trace contextRef="#ctx0" brushRef="#br0" timeOffset="88529.8327">17463 10548 0,'0'0'0,"0"53"0,0 0 0,17 53 15,1-36-15,-1-17 16,1 18-16,17 17 15,-17-53-15,0 1 16,-1-19-16,1 1 0,0-36 16,-18 1-1</inkml:trace>
  <inkml:trace contextRef="#ctx0" brushRef="#br0" timeOffset="88834.2287">17463 10442 0,'88'-35'16,"-176"70"-16,246-70 0,-105 35 0,106 0 16,-89 0-16,89 35 15,-88-17 1,-18 0-16,-18 17 0,36 53 16,-54-35-16,-17 0 15,0 17-15,0 1 0,0-1 16,-35 54-16,35-71 15,-18-18-15,1 0 0,17 1 16,-18-19 0,0-17-16,1 0 0,-1 0 15,0-17-15,-70-19 16,53 1-16,-18 18 16,0-19-16,0-17 0,-53-53 15</inkml:trace>
  <inkml:trace contextRef="#ctx0" brushRef="#br0" timeOffset="89141.2411">17851 9825 0,'0'0'0,"0"53"16,0 0-16,0 0 0,0 52 15,-18-69-15,18 17 16,0-36-16,0 1 15,0-36 1,0 1 0</inkml:trace>
  <inkml:trace contextRef="#ctx0" brushRef="#br0" timeOffset="89379.3459">17551 9878 0,'17'-53'16,"-34"106"-16,52-124 0,-17 54 15,-1-1-15,36-35 16,-18 35-16,1-17 16,-19 17-16,1 18 0,0-17 15,-1 17-15,1 17 16,0 36 0,-1-17-16,1-1 0,-18 0 15,17 1-15,1-1 0,17 18 16,-17-36-16,0 1 15,-18 0 1,0-36-16</inkml:trace>
  <inkml:trace contextRef="#ctx0" brushRef="#br0" timeOffset="90014.6698">17657 8590 0,'0'18'15,"0"35"1,17-18-16,-17-17 16,35 17-16,1 18 15,-1-36-15,18-17 16,-18 0-16,-17 0 0,-1 0 16,1-35-1,0 0-15,-18 0 16,0-1-16,0 19 15,0 52 1,17 36 0,1-36-16,-18 18 15,18 17-15,-1-34 16,-17-1-16,0 0 0,0-17 16,0-1-16,-35 1 15,17-18-15,1 0 16,-19 0-16,19-18 0,-1 1 15,-35-36-15,36 18 16,17-1-16,-18-17 0</inkml:trace>
  <inkml:trace contextRef="#ctx0" brushRef="#br0" timeOffset="90264.701">18186 8255 0,'0'0'16,"-18"18"-16,0-1 16,1 19-1,-1-19-15,-17 54 16,35-54-16,0 54 16,0-36-16,0-17 0,18 17 15,-1-17-15,1-1 16,17 1-16,0 0 15,-17-18-15,17 0 0,-17 0 16,0-18 0</inkml:trace>
  <inkml:trace contextRef="#ctx0" brushRef="#br0" timeOffset="90604.6063">18380 8343 0,'0'18'16,"53"-1"-1,-18 1 1,0 17 0,-17-17-16,-1 0 0,-17-1 15,-17 1 1,-1 0-16,1-18 0,-19 17 15,19 1 1,-1-18-16,18 18 16,18-18-16,-18 17 0,35 1 15,-17-18-15,17 0 16,0 17 0,-17-17-16,-1 0 0,1 0 15</inkml:trace>
  <inkml:trace contextRef="#ctx0" brushRef="#br0" timeOffset="90898.8014">18627 8237 0,'17'18'16,"19"17"0,-19-17-16,19 0 0,-1-1 15,-18 1-15,54 17 16,-53-17-16,17-1 16,-17 1-16,-18 0 15,0-1-15,-18 1 0,0 0 16,-17 17-16,0-17 15,-1-1-15,19 1 16,-18 35 0,17-36-16</inkml:trace>
  <inkml:trace contextRef="#ctx0" brushRef="#br0" timeOffset="91833.8902">18538 8555 0,'0'-18'0,"0"36"32,0 0-17,18-1 1,0 1-16,-1-1 15,1 1 1,-18 0-16,0-1 16,-18 1-1,-17 0-15,17-18 0,1 0 16,-18 35 0,17-35-16,0 18 0,1-1 15</inkml:trace>
  <inkml:trace contextRef="#ctx0" brushRef="#br0" timeOffset="92740.4374">18415 10848 0,'0'0'0,"18"0"15,17 18 1,18-18-16,35-18 16,-17 18-16,52-18 15,-70 18-15,18 0 0,-19-17 16,19 17-16,-36 0 15</inkml:trace>
  <inkml:trace contextRef="#ctx0" brushRef="#br0" timeOffset="92956.0114">19050 10707 0,'53'17'16,"-18"-17"-16,-17 18 0,52 0 15,-34-1 1,-19 1-16,1-18 0,-18 18 16,18 17-16,-36-35 15,0 18-15,1-1 0,-19 18 16,19-17-16,-1 0 16</inkml:trace>
  <inkml:trace contextRef="#ctx0" brushRef="#br0" timeOffset="93134.4847">19808 10777 0,'18'0'15,"-18"-17"1,18 17-1,-18-18-15,17 18 0,36-18 16</inkml:trace>
  <inkml:trace contextRef="#ctx0" brushRef="#br0" timeOffset="93274.8582">20126 10777 0,'0'0'15,"18"0"-15,-1 0 0,19-17 16,-19-1-16,1 18 16</inkml:trace>
  <inkml:trace contextRef="#ctx0" brushRef="#br0" timeOffset="93403.7001">20496 10760 0,'0'0'0,"0"-18"16,18 18-16,-36 0 16</inkml:trace>
  <inkml:trace contextRef="#ctx0" brushRef="#br0" timeOffset="94174.7689">21078 10548 0,'0'18'31,"18"52"-31,0-17 16,-18 35-1,17-35-15,-17-17 0,0 52 16,0-71-16,18 1 16,-18 0-16,0-1 15</inkml:trace>
  <inkml:trace contextRef="#ctx0" brushRef="#br0" timeOffset="94579.8449">20973 10442 0,'0'-17'16,"17"17"0,36-18-1,0 18-15,71-18 16,-71 1-16,17 17 15,1 0-15,-18 0 0,70 17 16,-70 1-16,-18 0 16,0-1-16,1 1 0,-1 35 15,-17-18-15,-18 53 16,0-52-16,0 16 16,0 1-16,0 0 0,-18 0 15,18 35-15,0-52 16,0-19-16,-18 19 0,18-19 15,-35-17 1,0 0-16,17-17 16,-17 17-16,-53-36 15,35 19-15,-53-19 16,53 19-16,18 17 16,0 0-16,-36-18 0</inkml:trace>
  <inkml:trace contextRef="#ctx0" brushRef="#br0" timeOffset="95108.3291">21308 9807 0,'0'18'32,"0"17"-32,0-17 15,0 17-15,0 0 0,0 1 16,0 34 0,17-17-16,-17-18 15,0-17-15,0 0 16,0-1-16</inkml:trace>
  <inkml:trace contextRef="#ctx0" brushRef="#br0" timeOffset="95387.5717">21008 9931 0,'0'0'16,"18"-18"-16,34-35 15,-16 36-15,-1-19 16,0 19-16,36-36 16,-53 17-16,-1 19 0,1-1 15,-1 18-15,-17 0 16,0 18 0,18 35-1,0-18-15,-1 36 16,1-36-16,0-18 15,17 36 1,-17-70-16</inkml:trace>
  <inkml:trace contextRef="#ctx0" brushRef="#br0" timeOffset="113031.9367">20955 8731 0,'0'-17'15,"0"-1"1,0 36 15,-18 17-15,18-17-16,0 52 15,0-52-15,0 17 16,36 0-16,-19-17 16,19 0-16,-19-18 15,18-36 1,-17 19-16,17-36 16,-17 17-16,-18 19 0,0-18 15,18-1-15,-18 19 16,17 17-1,-17 35 1,18 0-16,-18 0 0,18 18 16,-1 36-16,1-37 15,-18-16-15,18-1 0,-18 0 16,0 18-16,0-35 16,0 0-16,-18-18 0,-17 17 15,17-17-15,-35-17 16,35 17-1,-35-36-15,18 19 16,18-1-16,-1 18 16,18-18-16,-18 18 15</inkml:trace>
  <inkml:trace contextRef="#ctx0" brushRef="#br0" timeOffset="114215.7999">21484 8220 0,'18'0'15,"-18"17"1,-18-17 0,1 0-1,-1 18 1,0 0-16,-17-1 16,17 1-1,1-18 1,-1 18-16,0-1 15,18 1-15,0-1 16,0 1-16,36 17 16,-19-17-16,1 0 0,17-1 15,1 1-15,-19 0 16,1-18-16,-1 17 16</inkml:trace>
  <inkml:trace contextRef="#ctx0" brushRef="#br0" timeOffset="114583.2769">21696 8149 0,'0'18'15,"17"-18"1,-17 17 0,18-17-16,0 18 0,17-18 15,-17 0-15,-1 0 0,19 0 16,-19 0-16,1 0 16,-36-18-1</inkml:trace>
  <inkml:trace contextRef="#ctx0" brushRef="#br0" timeOffset="114773.7721">21802 8237 0,'0'0'16,"-18"53"-16,18-17 15,0 16-15,0-16 16,0-19-16,18 19 15,-1-19-15,-17 1 16,0 0-16,0-1 16</inkml:trace>
  <inkml:trace contextRef="#ctx0" brushRef="#br0" timeOffset="116657.9221">21978 8449 0,'-18'0'31,"18"18"0,0-1-15,0 1-16,18 0 16,-18-1-16,18-17 15,-1 0-15,1 0 32,-18-17-32,18-1 15,-18 0 1,17 18-1,-17 18-15,18 0 16,0 17-16,-1 18 16,-17-36-16,18 36 15,-18-35-15,0 0 0,0 17 16,-18-17 0,1-18-1,-19 17-15,19-17 0,-1-17 16,0 17-16,1-18 0,-19 0 15,19 1-15,-1-1 16,18 0-16,0 1 16</inkml:trace>
  <inkml:trace contextRef="#ctx0" brushRef="#br0" timeOffset="116992.0323">22172 8202 0,'0'18'15,"18"17"1,-1-17-16,1-1 0,35 19 15,-18-19 1,0 1-16,-17-1 0,17 1 16,-17 0-16,0-1 15,-18 1 1,-18 17-16,0-17 16,-35 0-16,36-1 15,-18-17-15,17 0 0,0 18 16,1-18-16,-1 18 15</inkml:trace>
  <inkml:trace contextRef="#ctx0" brushRef="#br0" timeOffset="121135.1705">13423 9596 0,'-17'-18'15,"34"18"48,1 0-47,-1 0-16,1 18 15,0-18-15,17 17 16,-17 1-16,17-1 15,-17 1-15,35 35 16,-36-35-16,1 17 0,35 18 16,-36-18-1,1 0-15,0 1 0,-1-1 16,1 0-16,17 53 16,-17-35-16,35 36 15,-36-37-15,19 54 16,-19-53-16,1 18 15,0-18-15,17 70 16,-18-52-16,-17-1 0,18-17 16,0 18-16,17-1 0,-17-17 15,35 88-15,-18 0 16,0-70-16,-17 0 16,-1-19-16,54 72 15,-36-71-15,36 53 16,-36-53-16,0-18 15,18 18-15,-17-18 0,-1 0 16,53 36-16,-53-36 16,71 36-1,-71-36-15,54 0 16,-36 1-16,-1-19 0,-16 1 16,17 0-16,35-1 15,-35-17-15,35-17 16,-35 17-16,-18-18 15,0-17-15,1 17 0,-1-17 16,-17-1-16,17 1 0,-17-53 16,-1 53-16,1-71 15,-36 53-15,18 0 16,0 0-16,-17-35 16,17 53-16,-36-18 15,19 17-15,-1 19 16,0-19-16,1 19 15,34-1 1</inkml:trace>
  <inkml:trace contextRef="#ctx0" brushRef="#br0" timeOffset="121418.9221">15522 11536 0,'0'-18'0,"18"-17"15,0 17-15,17-35 16,0 18-16,-17 0 16,35-18-1,-18 35-15,-17 1 0,34-1 16,-34 36-16,0-18 15,-1 35-15,1-17 0,0 17 16,-1 18-16,1-18 16,0 0-16,-18-17 15,17-18 1</inkml:trace>
  <inkml:trace contextRef="#ctx0" brushRef="#br0" timeOffset="122308.9386">16069 9631 0,'18'-18'15,"17"18"1,-17 0-16,35 0 15,-36 0-15,18 18 16,-17-1-16,17 19 0,18 17 16,-35-18-1,17 18-15,-17 0 0,35 53 16,-36-36-16,19 71 16,-19-53-16,19 89 15,-19-89-15,18 0 16,-17 18-16,17-18 15,-17 18-15,53 106 16,-54-106-16,19-18 0,-1 18 16,35 70-16,-34-88 15,17-17-15,-18 17 0,18 0 16,35 53 0,-35-70-16,0-1 0,70 54 15,-70-71-15,0-18 16,71 18-16,-54-35 15,36-1-15,-53-34 16,35-19-16,-53 1 16,18-53-1,-35 53-15,17-71 16,-35 35-16,0 18 0,0-70 16,0 70-16,-17 0 15,17 0-15,-18 18 0,18-18 16,-35-18-16,17 36 15,18 0-15,-18-1 16,18-16-16,0 34 16,0 0-16,18 18 31,-18 18-31</inkml:trace>
  <inkml:trace contextRef="#ctx0" brushRef="#br0" timeOffset="122557.7847">17868 11536 0,'0'0'16,"0"-18"-16,18 1 0,-1-36 16,19 17-16,-19 1 15,1 17-15,17-17 0,-17 18 16,0-19-16,17 36 0,0-17 15,-17 34 1,17 19-16,-17-1 16,-1 0-16,1 0 15,0-17-15,-1 0 0,1-18 16,0 0-16</inkml:trace>
  <inkml:trace contextRef="#ctx0" brushRef="#br0" timeOffset="123441.2596">18203 9772 0,'0'-18'15,"0"1"-15,18 17 16,0 0-16,35 0 16,-18 0-1,-18 17-15,19 1 16,17 0-16,-18-1 0,35 36 16,-34-18-16,34 54 15,-34-36-15,17 70 16,-18-52-16,-18-1 15,1 18-15,0 18 0,-1 106 16,1-106-16,17 105 16,-17-105-16,0 0 15,34 88-15,-34-88 16,35 70 0,-18-105-16,1-1 0,34 54 15,-35-71-15,54 35 16,-36-70-1,35-1-15,-53-17 0,0 0 16,18-35 0,-35 17-16,-1-35 15,-17 36-15,0-36 16,-17 35-16,-18-17 16</inkml:trace>
  <inkml:trace contextRef="#ctx0" brushRef="#br0" timeOffset="124265.8502">20003 9772 0,'17'0'15,"1"-18"-15,35 18 16,-18-17 0,0 17-16,18 0 0,-18 0 15,1 17-15,52 36 16,-53-17-16,36 52 16,-36-18-16,18 71 15,-35-52-15,17-1 16,-17 0-16,17 0 0,0 124 15,0-106-15,18 105 16,-35-105-16,35 106 16,-18-124-16,-17 18 15,17-18-15,0 0 16,1 0-16,16-17 0,-16 0 16,-1-1-16,18-17 0,35 53 15,-35-71-15,-18 0 16,54-17-16,-54-18 15,35-35 1,-52-1-16,17-52 16,-35 35-16,18 0 0,-18-70 15,0 70-15,-18 0 16,18 0-16,-17 0 0,-1 0 16,18-35-1,-18 53-15,18 0 0,0 17 16,0-17-16,-17 17 15,17 0-15,-18 18 16</inkml:trace>
  <inkml:trace contextRef="#ctx0" brushRef="#br0" timeOffset="124520.5275">21396 11430 0,'0'-18'16,"0"36"-16,0-53 16,0-18-16,0 35 15,18-17-15,17 17 0,0-35 16,0 18 0,-17 35-16,0 18 15,-18 17 1,17-17-16,1 17 0,35 18 15,-18-36-15,-17 1 16,35 0-16,-36-18 16</inkml:trace>
  <inkml:trace contextRef="#ctx0" brushRef="#br0" timeOffset="200709.9766">4886 14076 0,'0'17'63,"18"-17"77,-1 0-124,1 0-1,0-17-15,-1 17 16,1 0-16,17 0 0,18 0 16,-18 0-16,1-18 15,-19 18-15,71 0 16,-35 0-16,36-17 16,-19 17-16,54 0 15,-54 0-15,89-18 16,-71 18-16,106-18 15,-88 18-15,106-35 16,-89 17 0,-17 1-16,141-1 15,-124 0-15,1 18 0,-1-17 0,142-1 16,-106 1 0,158-1-16,-158 0 15,158 1-15,-176 17 16,18-18-16,123 18 15,-140 0-15,-1 0 16,-18 0-16,18 0 0,-17 18 0,123-1 16,-142-17-1,125 18-15,-124-18 16,105 0-16,-123 0 16,-17 0-16,0 0 15,-19 0-15</inkml:trace>
  <inkml:trace contextRef="#ctx0" brushRef="#br0" timeOffset="204073.6007">12347 8184 0,'0'-17'16,"-17"17"-16,17-18 15,0 1-15,17-1 16,1 0 0,0 1-1,17-1-15,-18 0 16,1 1-16,0 17 0,35-36 15,-36 36-15,36-17 16,-35 17-16,35-18 16,-36 18-16,19 0 15,17 0 1,-36 0-16,36 18 16,-35-18-16,35 17 15,-36 1-15,19-18 16,-1 0-16,0 18 0,36-18 15,-18 17-15,35 1 16,-35-18-16,0 0 16,0 18-16,70-18 15,-52 0-15,-18 17 0,17-17 16,1 0-16,70 0 16,-71 0-16,18 0 0,-17 0 15,0 18-15,87-18 16,-69 0-16,-1 0 15,-18 0-15,18 0 0,1 0 16,-19 0-16,18 0 16,1 0-16,69-18 0,-87 18 15,70-17-15,-88-1 16,70 0 0,-70 1-16,18-1 0,-18 0 15,35-17 1,-53 18-16,1-1 0,-1 0 15,0 1-15,-17-1 0,-1 0 0,1 1 16,-18-1 0,0 0-1,-18 18 1,1 0 0,17 18-1,0 0 1,0-1-1,0 1-15,17 0 16,-17 17-16,18-35 16,0 18-1,-1-1-15,1 1 16,0-18-16,17 0 16,-17 0-16,-1 0 0,18 0 0,36 0 15,-36-18-15,1 18 16,-1-17-16,0 17 0,18-18 15,53 0 1,-53 18-16,0-17 0,0 17 16,17-18-16,54 0 15,-54 18-15,1-17 0,-1 17 16,1 0-16,70-18 16,-53 18-16,-17 0 15,17-18-15,-18 18 0,19 0 16,-1 0-16,0 0 0,0 0 15,0 0-15,71 0 16,-53 0-16,70-17 16,-70 17-16,-18 0 15,18 0-15,106 0 16,-106 0-16,105 0 16,-105 0-16,0 0 15,-18 0-15,18 0 0,0 0 16,0 0-16,-18 0 0,124 0 15,-107 0-15,125-18 16,-124 18-16,88 0 16,-106 0-16,106 0 15,-106 0-15,88 0 16,-87 0-16,-1 0 16,88 18-1,-88-18-15,71 0 16,-88 0-16,-18 0 0,17 0 15,54 0-15,-89 0 16,71 17-16,-71-17 16,53 18-16,-52-18 15,34 0 1,-35 0-16,1 0 16,-19 0-16,36 18 0,-35-18 15,-18 17 1,-18-17 62,18 18-62,-17 0-16</inkml:trace>
  <inkml:trace contextRef="#ctx0" brushRef="#br1" timeOffset="255659.8369">9807 9208 0,'-17'0'78,"-1"17"-62,0-17-16,1 0 15,-1 0-15,-35-17 16,35 17-16,-70-18 16,53 18-16,-18-18 15,18 18-15,-18-17 0,-71 17 16,54-18-16,-89 18 16,89-18-16,-19 18 15,-105 0-15,106-17 16,-18 17-16,0 0 15,-88 0-15,71 17 16,17-17-16,0 0 0,-17 0 16,-106-17-16,123 17 15,-141-18 1,141 18-16,-18 0 0,-105-18 16,106 18-16,-124-17 15,123 17-15,1 0 16,-1 0-16,18 0 0,-17 0 15,0 0-15,-1 0 0,1 0 16,17 0-16,-18 0 0,18 0 16,-123 0-1,123 0-15,-105 17 16,105-17-16,0 0 0,-106 36 16,106-19-16,18 1 15,-194 35 1,123-18-1,71-17-15,-71 17 16,89 0-16,-18 1 0,-53 17 16,70-18-16,-70 53 15,88-53-15,-71 36 16,54-18-16,-36 35 16,71-35-1,-71 35-15,71-35 16,-18 0-16,17 0 15,1 0-15,0 0 0,0 17 0,-18 54 16,17-54 0,1 1-16,18-18 0,-19 17 15,19 1-15,-36 70 16,35-71-16,0 72 16,1-72-16,-1 89 15,18-106-15,0 17 16,18 1-16,-18-1 0,17 72 15,1-89-15,17 88 16,-17-71-16,35 54 16,-35-71-16,52 88 15,-35-88 1,-17 0-16,35 17 0,17 36 16,-17-36-16,18 36 15,-18-70-15,0 16 16,-18 1-16,18 0 0,0-17 15,53 52-15,-53-53 16,70 36 0,-70-36-16,71 35 15,-72-34-15,72 17 16,-54-18-16,72 18 16,-90-36-16,90 36 15,-72-35-15,71 35 16,-70-35-16,70 17 15,-71-17-15,19-1 16,52 18-16,-53-17 16,-17 0-16,-1-18 0,18 17 15,71 1 1,-88 0-16,-1-1 0,18 1 16,-17 0-16,70-1 15,18 18 1,0-17-16,70 17 15,-70-17 1,-89-18-16,107 18 16,-107-18-16,18 0 15,71 17-15,-88-17 16,87 0-16,-69 18 16,69-18-16,-87 0 15,17-18-15,0 18 16,-17 0-16,17 0 0,71 0 15,-89 0-15,89 0 16,-88 0-16,17 0 16,71-17-1,-1 17-15,-70 0 16,-17 0-16,0 0 0,-1-18 16,18 18-16,-17 0 0,-1 0 15,19 0-15,-19 0 0,18-18 16,-17 18-16,70-17 15,-70 17-15,-1-18 16,1 18-16,-1-18 0,1 18 16,-18-17-16,17 17 0,1-18 15,-18 18-15,141-53 16,-71 18 0,-70 0-16,71-1 15,-71 1-15,-1 18 16,54-54-16,-53 53 15,-17-17-15,16 0 0,-16-1 16,17-16-16,-18 16 16,0-17-16,0 18 0,71-124 15,-70 106 1,16-52-16,-16 34 16,-19 18-16,19 0 0,-19-17 15,1 17-15,17-18 16,-17 1-16,17-54 0,-35 54 15,18 17-15,-18-18 0,17-70 16,-17 70 0,0-70-16,0 71 15,0-1-15,-17 1 0,17-1 16,-18-88-16,18 89 16,-17-18-16,17 17 0,-18-88 15,0 71 1,1 0-16,-1 17 0,-17-87 15,17 69-15,-35-69 16,18 87-16,17 1 16,-52-89-16,34 88 15,1-17-15,-18 18 16,-35-72-16,35 72 16,-53-71-16,36 88 15,-71-71-15,52 71 16,1 1-16,0 16 0,-18 1 15,18 0-15,-124-18 16,106 35-16,1 18 16,-1 0-16,-124 0 15</inkml:trace>
  <inkml:trace contextRef="#ctx0" brushRef="#br1" timeOffset="263128.2268">14393 8149 0,'0'-17'15,"-17"17"17,17-18-17,-18 18-15,18-18 0,-35 1 16,17 17-16,-52-18 15,34 0-15,1 1 16,-53-1-16,35 18 16,0 0-16,-70-18 15,52 18-15,0 0 16,-70 0-16,71 18 16,-54-18-16,54 0 15,17 18-15,0-18 0,-71 35 16,72-35-16,-19 18 15,18-1-15,-18 1 16,19 0-16,-1 17 0,-71 0 16,71 0-16,0-17 15,0 17-15,1-17 0,-19 17 16,18-17-16,-70 35 16,70-18-16,0 0 15,0 1-15,0-1 0,-53 35 16,53-17-16,0-17 15,-53 52-15,53-35 16,18-18-16,-18 18 0,18-18 16,-53 53-1,35-35-15,-35 36 16,52-37-16,1 1 0,0 0 16,0-17-16,17 16 0,-35 37 15,35-54-15,1 53 16,-1-35-16,0 0 15,1 53 1,17-53-16,0 0 16,0 0-16,0-1 0,0 1 0,0 0 15,0 0-15,0 18 16,17-18-16,-17-18 0,0 0 16,18 18-16,0 18 15,-18-36-15,17 0 16,-17 1-16,18 16 0,0 37 15,-18-54-15,17 18 16,-17-18-16,18 18 16,0-18-16,-18 1 0,35 52 15,-17-53-15,-1 0 16,36 36-16,-35-36 16,17-17-16,-17 17 15,17 0-15,-17 1 0,34 17 16,-16-18-16,34 18 15,-34-18-15,16 0 16,37 18-16,-36-17 16,0-19-16,52 36 15,-34-18-15,-18-17 0,17 0 16,89 35 0,-88-36-16,17 1 0,0-1 15,0 19-15,18-19 0,88 19 16,-106-19-16,18 1 15,0 17-15,17-17 0,-17-1 16,141 19-16,-123-19 16,-1 1-16,1 0 15,-1-1-15,1 1 16,-1 0-16,18-1 0,-17 1 16,17 0-16,-18 17 0,142 0 15,-142-17-15,124 17 16,-123-17-16,123 17 15,-106-17-15,-18-1 16,1 1-16,105-1 16,-106 1-16,1 0 0,123-1 15,-124-17-15,107 18 16,-107-18-16,1 0 16,123 0-1,-124 0-15,1 0 0,-1 0 16,0 0-16,1-18 0,-1 18 15,124-17-15,-123-1 16,105-17-16,-105 17 16,123-17-1,-142 35-15,1-18 16,0 1-16,18-1 0,87-35 16,-105 35-16,106-17 15,-106 0-15,105-18 16,-105 18-16,0-1 15,0 1-15,105-35 16,-105 34-16,0-17 0,106-17 16,-124 17-16,106-35 15,-106 52-15,-17-16 16,87-54 0,-87 53-16,0 0 0,-1 0 15,71-71-15,-88 72 16,71-72-1,-72 54-15,37-54 0,-54 53 16,18-52 0,-35 52-16,17-52 15,-18 52-15,1-70 16,-18 71-16,0-1 16,0 1-16,0 17 0,-18-88 15,1 70-15,-18-52 16,17 52-16,-17 18 0,-36-70 15,53 70 1,-52-53-16,-18-18 16,35 72-16,0-1 15,-53-53 1,-17 0-16,52 53 16,0 0-16,1 18 0,-89-53 15,71 35-15,0 17 16,0 1-16,-18 0 0,0 0 15,-88-18 1,88 35-16,-17-17 0,17 17 16,-141-17-16,141 17 15,-18 1-15,-140-19 16,140 36-16,-123-35 16,106 35-16,-106-18 15,124 1-15,-18 17 0,17-18 16,1 18-16,-1-18 15,1 18-15,-142-17 16,142 17-16,-124 0 16,106 0-16,17 0 15,-17 0-15,18 0 0,-1 0 0,-140 0 16,123 17 0,17-17-16,-17 18 0,-265 0 15,142-18 1,140 17-1,1-17-15,-18 0 0,17 18 16,-140-18-16,17 18 16,123-1-16,-140 1 15,122 0-15,1-18 16,0 17-16,0 1 16,0-1-16,0 1 0,17 0 15,-17-1-15,18 1 0,-1-18 16,-105 18-16,35 17 15,106-17-15,0 17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17:51.7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31186 1376 0,'0'0'0,"0"-18"0,35-17 16,-18 17-16,54 1 16,-18-1-16,53 0 15,-53 18-15,-18 0 16,18 0-16,17 18 16,-17 0-16,-35 17 15,-18 0-15,0 0 16,-35 18-1,-1 0-15,19-17 16,-1-1-16,1 0 0,-1 0 0,0 36 16,18-36-16,18 1 15,0 34-15,-1-17 16,1-18-16,-1 1 16,19-1-16,17 18 15,-36-36-15,1 1 0,0 17 16,-1-17-16,1 17 15,-18-17-15,0 17 16,0-17-16,0 17 16,0-17-1,0 17-15,0 0 0,17 53 16,-17-35-16,0 0 16,18 53-1,-18-53-15,0 0 0,0 53 16,0-53-16,-18-18 15,-34 36-15,16-36 16,1 0-16,-18-17 16,18-1-16,0-17 0,-1 18 0,-17-18 15,0 0 1,36 0-16,-36 0 16</inkml:trace>
  <inkml:trace contextRef="#ctx0" brushRef="#br0" timeOffset="107152.4901">16775 10901 0,'-18'17'15,"36"-34"1,17-36 0,18 18-1,70-71-15,-52 35 16,88-70-16,-54 53 16,-16 17-16,122-87 15,-105 69-15,0 19 16,0-18-16,70-36 15,-105 71-15,-1 18 16,-105 70 0,-36 54-1,1-19-15,17 1 16,-18 17-16,18 0 0,-88 88 16,71-70-16,-54 71 15,71-89-15,18-35 16,-18 53-1,36-89-15,17 1 0,17-18 16,19 0-16,-1-18 0,0-17 16,89-53-16,-72 17 15,19 18-15,0-17 0,-1-1 16,71-70-16,-70 70 16,-1 1-16,1-1 0,35-17 15,-71 71-15,-17-1 16,-36 36-1,0 17-15,-17 18 16,-18 0-16,0 17 0,0 18 0,-88 124 16,71-88-16,-19-1 15,19 18-15,-71 106 16,106-159-16,17-17 16,18-18-16,0-36 0,35 1 15,36-53-15,-18-1 16,17-34-16,18-18 0,1 0 15,-1-18-15,88-88 16,-105 105-16,17 1 0,71-53 16,-89 88-1,1 18-15,-89 70 16,-70 89 0,17-36-16,1 18 0,-124 176 15,88-123 1,18-1-16,0-16 0,17-19 15,18-35-15,35-35 0,18-18 16,36-17-16,-1-36 16,0 1-16,36-36 0,-18 0 15,106-71 1,-89 54-16,-17-1 0,18 18 16,-19-17-16,19 17 0,0-18 15,-36 54-15,-35 52 16,-71 53-1,36-17-15,-88 105 16,52-70-16,18-18 16,0 53-16,36-88 15,34-35-15,18-18 0,1 0 16,87-35 0,-70-1-16,0-17 0,18 1 0,70-54 15,-71 53 1,1 0-16,-18 18 0,-18 17 15,-17 0-15,-18 36 16,-18 0-16,0 34 0,-70 54 16,35-53-16,0 18 15,18-18-15,17 0 0,18-18 16,36-17 0,17-18-16,0-18 0,17 0 15,-35 1-15,1-1 16</inkml:trace>
  <inkml:trace contextRef="#ctx0" brushRef="#br0" timeOffset="110030.8362">15998 13106 0,'0'17'16,"0"1"-16,0 35 15,0-18-15,0 18 16,0 53-16,0-36 16,0 72-1,0-72-15,0 36 16,0-71-16,18 1 0,-18-1 16,0-18-16,0 1 0,18 0 15</inkml:trace>
  <inkml:trace contextRef="#ctx0" brushRef="#br0" timeOffset="110470.3291">15752 13282 0,'0'0'0,"0"18"0,17-36 32,18-35-17,1 18-15,-1-36 16,0 36-16,-17 0 0,17 0 16,0-18-1,-17 35-15,0 0 16,-18 36-16,17-18 0,1 35 15,0-17-15,17 35 16,0-18-16,-17 0 16,17-17-16,18 35 15,-53-18-15</inkml:trace>
  <inkml:trace contextRef="#ctx0" brushRef="#br0" timeOffset="135250.7155">16775 9613 0,'-18'0'62,"36"-17"-31,17-1-15,-17 0-16,17-17 16,0 17-16,0 1 15,1-1-15,-1-17 0,0 17 0,18 1 16,53-19-1,-53 1-15,17 35 0,-17-18 16,18 1-16,88-19 16,-71 19-16,88-1 15,-105 18-15,-1 0 0,71 18 16,-70-1-16,52 1 16,-70 0-16,71 17 15,-54-17 1,36 35-16,-53-18 15,18 0-15,52 36 16,18-1 0,-70-35-16,176 89 15,-177-89-15,71 36 16,-70-36-16,0 18 16,52 18-16,-52-36 15,-18 18-15,17-18 16,-17 0-16,0-17 0,0 17 0,17 18 15,-34-35 1,-19-1-16,1 1 0,0-18 16,-1 18-16,-17-1 15,-17-17 1,-1 0-16,0-17 0,18-1 16</inkml:trace>
  <inkml:trace contextRef="#ctx0" brushRef="#br0" timeOffset="135574.6043">20179 9913 0,'0'0'0,"18"18"16,-1-18-16,1 17 0,17 1 15,0 0-15,18-1 16,-17 1-16,69 52 16,-52-52-16,18 53 15,-53-54-15,-1 19 0,1-1 16,-18-18-16,-18 19 0,-17-1 16,0-17-16,-89 52 15,71-52-15,0 0 16,-35 17-16,53-18 15,17 19-15,36-19 16,-1-17 0</inkml:trace>
  <inkml:trace contextRef="#ctx0" brushRef="#br0" timeOffset="137315.9993">21114 10160 0,'0'18'32,"0"52"-17,0-17-15,0 18 16,0 87-16,0-52 0,-18 106 16,18-124-1,18 71-15,-1-106 16,19 17-16,-19-34 15,1-36 1,0 0-16</inkml:trace>
  <inkml:trace contextRef="#ctx0" brushRef="#br0" timeOffset="137732.6067">21008 10301 0,'35'0'0,"0"0"16,1 0-16,105-18 15,-71 18-15,36 0 16,-18-17-16,18 17 0,0 0 16,0 0-16,88 17 15,-123 1-15,-19 0 0,37 35 16,-72-18-1,1 0-15,0 18 0,-18 53 16,0-35-16,-18 52 16,0-70-16,18 17 15,-17 36-15,17-53 16,0 0-16,0-18 16,-18 1-16,0-19 0,1 19 15,-1-19-15,-35-17 16,0 18-16,0-18 15,0 0-15,-105-18 16,87 18-16,-105 18 16,105-18-16,1 18 0,-1-18 15,36 0-15,0 0 0</inkml:trace>
  <inkml:trace contextRef="#ctx0" brushRef="#br0" timeOffset="138294.5323">21555 9631 0,'0'0'0,"-18"0"15,18 17 1,0 1-16,0 35 16,-18-18-16,18 71 15,0-53-15,0 53 16,0-71-16,0 0 16,18-17-16,17 17 15,-17-35-15,0 0 16,-18-17-16,0-1 15</inkml:trace>
  <inkml:trace contextRef="#ctx0" brushRef="#br0" timeOffset="138532.9527">21343 9790 0,'0'0'15,"18"-18"-15,17 0 0,-17-17 16,52-18-16,-35 18 15,1-18-15,-1 35 0,-17-17 16,17 0-16,-17 17 16,-1 18-1,1 18 1,-18-1-16,17 19 0,1-19 16,0 19-16,17 16 15,0 1 1,-17-35-16</inkml:trace>
  <inkml:trace contextRef="#ctx0" brushRef="#br0" timeOffset="140145.8273">21290 8767 0,'0'-18'0,"0"0"16,18 18 0,-18 18-1,17 35 1,-17-18-16,18 0 16,-18 1-16,35-1 15,1-17-15,-19-18 0,1 0 16,17 0-16,0-36 15,1 1-15,-19 17 0,1-52 16,-18 35 0,18-1-16,-18 19 0,0-1 15,0 0-15,17 36 16,1 35 0,0-18-16,-18 18 0,17 18 15,1-36-15,-1 35 16,-17-52-1,0 17-15,-17-35 16,17 18-16,-18 0 0,1-18 0,-1 0 16,-35 0-1,18 0-15,17-18 0,0 0 16,1 18-16,-18-17 16,35-1-16,0 0 15</inkml:trace>
  <inkml:trace contextRef="#ctx0" brushRef="#br0" timeOffset="140468.6853">21855 8326 0,'0'-18'16,"-18"18"-16,-17 18 16,17-18-16,0 17 15,1 36 1,-1-35-16,18-1 0,0 1 16,0 35-16,18-35 15,-1-1-15,19 19 16,-19-19-16,1 1 0,0-1 15,-1 1-15,1 0 0,0-1 16,17-17 0,-18 0-1</inkml:trace>
  <inkml:trace contextRef="#ctx0" brushRef="#br0" timeOffset="140663.7177">22066 8467 0,'0'17'16,"0"19"-1,0-19-15,0 1 16,18 17 0,0-35-16,-1 18 15,1-18-15,-1 0 16,1-18-16</inkml:trace>
  <inkml:trace contextRef="#ctx0" brushRef="#br0" timeOffset="140923.0863">22225 8290 0,'18'18'0,"-1"0"16,1-18-16,17 17 15,-17 1-15,52 17 16,-52 0-16,17-17 0,-17 0 16,0-1-16,-1 1 15,-17 0-15,0-1 16,0 1-16,-17 0 0,-19-18 16,19 17-16,-54 1 15,53-1-15,-17 1 0,18-18 16,-1 18-16,0 17 15</inkml:trace>
  <inkml:trace contextRef="#ctx0" brushRef="#br0" timeOffset="142171.9128">22384 10795 0,'35'-18'31,"18"18"-15,0 0-16,-18 18 15,18-18-15,18 0 0,52 18 16,-70-18-16,-18 0 16,18 17-16,-18-17 15,18 0-15,-35 0 0,0 0 16,-18-17-1</inkml:trace>
  <inkml:trace contextRef="#ctx0" brushRef="#br0" timeOffset="142381.1022">22983 10654 0,'0'0'15,"53"0"-15,-35 18 0,17-18 0,54 35 16,-54-35-16,0 17 15,-17 1-15,-1 35 16,-17-18-16,0-17 16,-17 17-16,-19 0 0,1 1 15,0-19-15,0 1 0,-1 17 16,19-17-16,34-18 16</inkml:trace>
  <inkml:trace contextRef="#ctx0" brushRef="#br0" timeOffset="142775.652">23566 10495 0,'0'35'31,"0"1"-31,0 52 16,17-35-16,1 53 16,-1-53-1,-17-18-15,18 18 0,0-18 16,17 0-16,-17-17 0,17 17 16,-17-35-1,-1 0-15</inkml:trace>
  <inkml:trace contextRef="#ctx0" brushRef="#br0" timeOffset="143129.0939">23566 10583 0,'17'-53'16,"18"36"-16,1-1 16,17 1-16,105-1 15,-69 0-15,105 1 16,-106-1-16,-18 18 15,72 0-15,-90 0 16,-16 18-16,17 35 16,-36-18-16,-17 18 15,0 17-15,-17 1 0,17-1 16,-18 1-16,18-1 0,0 1 16,0 0-16,18 34 15,-18-69-15,17-1 0,-17 0 16,0-17-1,-17 0-15,-1-18 16,-17 0-16,-18-18 0,0 18 16,0-18-16,-88 1 15,70-1-15,1 0 0,-1 18 16,-35-17 0,53-1-16</inkml:trace>
  <inkml:trace contextRef="#ctx0" brushRef="#br0" timeOffset="143544.6985">23918 9719 0,'0'-18'15,"0"36"-15,0-18 16,0 53 0,0 0-16,18-18 15,-18 18-15,0 0 0,18 0 16,-18 0-16,0-18 0,17 36 16,-17-36-16,18-17 15,0 17-15,-18-53 16</inkml:trace>
  <inkml:trace contextRef="#ctx0" brushRef="#br0" timeOffset="143793.3573">23724 9860 0,'0'0'0,"18"-17"15,0-1-15,-1 0 16,36-35-16,-18 36 15,1-36-15,-19 35 16,1 0-16,0 1 16,-18 34-1,17 19 1,-17-19-16,18 19 0,0-1 16,17 18-16,-18-35 15,1-1-15,0-17 0,-1 18 16,1-18-1</inkml:trace>
  <inkml:trace contextRef="#ctx0" brushRef="#br0" timeOffset="144427.0255">23760 8996 0,'0'0'0,"-18"17"15,18 1 1,35 17-16,-17-17 15,0 0-15,17-1 0,35-17 16,-52 18-16,17-36 16,18 1-1,-35-1-15,-1 0 0,-17-17 16,0-18-16,0 36 16,-17-36-16,-1 35 15,18 36 1,0 52-1,0-35-15,18 18 16,-1 0-16,1 53 16,0-71-16,-18 18 0,17-17 15,-17 17 1,-17-36-16,17 1 16,-18-18-16,-17 0 0,-18-18 15,35 1-15,-17-19 16,17 19-16,-17-19 0,-18-17 15</inkml:trace>
  <inkml:trace contextRef="#ctx0" brushRef="#br0" timeOffset="144755.3989">24271 8414 0,'0'0'16,"-18"0"0,-34 17-16,34 1 15,0 17-15,1-17 0,-1 35 16,18-35-16,0 17 15,0-18-15,18 1 0,-1 0 16,36 17 0,-35-17-16,17-1 0,0 19 15,1-19 1,-36 1-16,17-18 0,1-18 16</inkml:trace>
  <inkml:trace contextRef="#ctx0" brushRef="#br0" timeOffset="145029.628">24412 8414 0,'36'17'16,"-19"-17"0,18 18-1,1 0-15,-19-1 16,-17 1-1,0 17-15,-17-17 0,-1 0 16,0-1 0,1 1-16,17-1 15,0 1-15,0 0 16,17-18-16,1 0 0,17 17 16,1-17-16,-19 0 15,1-17 1</inkml:trace>
  <inkml:trace contextRef="#ctx0" brushRef="#br0" timeOffset="145305.3623">24677 8378 0,'0'0'15,"17"0"-15,1 0 16,0 18-1,17-18-15,18 35 0,-35-17 16,17 0-16,0 35 16,-17-36-16,-1 36 15,-17-35-15,0-1 16,0 1-16,-17 0 0,-1-1 16,-17 19-1,17-36-15,1 17 0,-1-17 16,0 18-16,-35 0 15,36-1-15,17 1 0</inkml:trace>
  <inkml:trace contextRef="#ctx0" brushRef="#br0" timeOffset="145733.3205">24624 10830 0,'0'0'0,"18"0"0,34 0 16,1-17-16,71-1 15,-54 18-15,1-18 16,70 1 0,-70-1-16,52-17 15,-88 35-15,18-35 16</inkml:trace>
  <inkml:trace contextRef="#ctx0" brushRef="#br0" timeOffset="145931.8476">25277 10583 0,'0'0'0,"17"18"16,36 35 0,-35-35-16,17 17 15,-17 0-15,17-17 0,0 35 16,-35-18-16,0-17 16,-35 34-16,17-34 15,-35 17-15,36-35 16,-1 18-16,0 0 15,1-18-15</inkml:trace>
  <inkml:trace contextRef="#ctx0" brushRef="#br0" timeOffset="146152.4457">26070 10795 0,'0'-18'15,"0"36"-15,18-36 16,0 1-16,17 17 16,-18 0-16,1 0 15,0 0-15,-1 0 0,1 17 16</inkml:trace>
  <inkml:trace contextRef="#ctx0" brushRef="#br0" timeOffset="146297.7065">26494 10813 0,'0'0'0,"17"-18"16,19 0-1,-19 18-15,1 0 16,-1 0-16,1 0 0,0 0 15</inkml:trace>
  <inkml:trace contextRef="#ctx0" brushRef="#br0" timeOffset="146443.1009">26917 10848 0,'0'0'15,"35"-18"-15,-17 18 0,0 0 16,-1-17-1,1 17-15,-1 0 16</inkml:trace>
  <inkml:trace contextRef="#ctx0" brushRef="#br0" timeOffset="146479.6893">27058 10830 0,'18'0'0,"-1"0"15</inkml:trace>
  <inkml:trace contextRef="#ctx0" brushRef="#br0" timeOffset="146618.5586">27252 10848 0,'18'0'31,"-1"0"-31,1-18 16,0 18-16,-1-17 0</inkml:trace>
  <inkml:trace contextRef="#ctx0" brushRef="#br0" timeOffset="147033.6626">27499 10619 0,'18'17'16,"52"1"-1,-17-18-15,0 0 16,71 18 0,-1-1-16,-88-17 15,18 0-15,-35 0 0,17 18 16,-35-1-16,0 1 16,-18-18-16,1 18 0,-1-1 15,-17 19 1,35-19-16,-18 1 0,18 0 15,-17-18-15,17 17 16,0 1 31,-18-18-31,0 0-16,18 17 0,-17-17 15,-1 18-15,0 0 16</inkml:trace>
  <inkml:trace contextRef="#ctx0" brushRef="#br0" timeOffset="147360.5312">27481 10830 0,'0'0'0,"-17"0"0,34 0 16,36 0-1,0-17-15,-17 17 16,16-18-16,19 18 16,-36 0-16,-17 0 15,0 0-15,-1 0 0,-17 18 16</inkml:trace>
  <inkml:trace contextRef="#ctx0" brushRef="#br0" timeOffset="148132.6232">28258 10530 0,'0'18'0,"0"53"15,0-18-15,0 70 16,0-70 0,17 0-16,1 0 0,17 35 15,-17-53-15,-1 1 16,19-19-16,-1 1 16</inkml:trace>
  <inkml:trace contextRef="#ctx0" brushRef="#br0" timeOffset="148510.7012">28275 10601 0,'0'0'0,"-17"-18"0,34 1 16,1-1-16,-1 0 0,19 1 15,17 17-15,88-35 16,-53 17-16,88 0 15,-105 18-15,-1 0 16,1 0-16,17 36 16,-53-19-16,-17 18 0,0 1 15,-18-1-15,0 18 0,-36 53 16,19-36 0,-1 1-16,1-1 0,17 1 15,-18-18-15,18 0 0,0 0 16,0 17-16,0-34 15,0-19-15,0 1 16,-35-18 0,-36-18-1,18 1-15,0-1 0,-70 0 16,52 18-16,1 0 16,-1 0-16,1 0 15</inkml:trace>
  <inkml:trace contextRef="#ctx0" brushRef="#br0" timeOffset="149894.8523">28663 9737 0,'-17'35'15,"-1"-17"-15,18 35 0,0 35 16,0-35 0,35 35-1,-35-53-15,35 0 0,-17-17 16,0 0-16,-1 17 16,1-35-16</inkml:trace>
  <inkml:trace contextRef="#ctx0" brushRef="#br0" timeOffset="150172.5911">28363 9966 0,'0'0'15,"0"-18"-15,18 1 0,0-19 0,35-16 16,-36 16-1,18 1-15,-17-18 0,17 0 16,-35 18 0,18 17-16,0 1 0,-1-1 15,19 18 1,-1 18-16,-18-1 0,1 1 16,17-1-16,18 54 15,-17-53-15,-1 35 16,0-36-16,0 19 15</inkml:trace>
  <inkml:trace contextRef="#ctx0" brushRef="#br0" timeOffset="152602.6822">28205 8784 0,'0'-53'15,"0"18"-15,0 17 16,0 1-16,0-1 15,17 18-15,-17 53 16,0-18 0,18 1-16,-18-1 0,35 18 15,-17-18-15,-1-17 16,1-18-16,17 0 0,-17 0 16,35-18-16,-35-17 15,-1-36 1,-17 36-16,0 0 0,0 17 15,0 0-15,18 1 0,-18 34 16,35 36 0,-35 0-16,18 0 0,-1 0 15,1 0-15,17 53 16,-17-53-16,-18 0 16,0-18-16,0 0 0,-18 0 15,1-17-15,-19 0 0,-17-1 16,18-17-16,0-17 15,0-1-15,-1 0 0,-34-17 16,52 18 0,1-1-16,-1-17 0,18 17 15,0 0-15,0 1 0</inkml:trace>
  <inkml:trace contextRef="#ctx0" brushRef="#br0" timeOffset="153074.8922">28981 8184 0,'0'0'15,"-18"0"16,-17 36-31,17-36 16,1 17-16,-19 19 16,19-19-16,-1 1 0,-17 17 15,35-17-15,0 17 16,0-17-16,0-1 0,17 19 16,19 17-1,-1-36-15,-17 19 0,34-1 16,-34-18-1,0 1-15,-18 0 0,0-1 16</inkml:trace>
  <inkml:trace contextRef="#ctx0" brushRef="#br0" timeOffset="153542.6081">29139 8255 0,'18'0'31,"17"0"-15,18-18-16,-17 18 16,-19-17-16,1 17 0,17 0 15,-53 0 1</inkml:trace>
  <inkml:trace contextRef="#ctx0" brushRef="#br0" timeOffset="153720.0803">29245 8273 0,'-17'53'15,"34"-106"-15,-34 123 16,17-35-16,0 18 15,0-35-15,0 17 0,0-17 16,0 0-16,0-1 0,0 19 16</inkml:trace>
  <inkml:trace contextRef="#ctx0" brushRef="#br0" timeOffset="156584.1971">29457 8520 0,'18'0'0,"-18"-18"15,0 36 63,-18-1-62,18 1-16,0 0 16,18-1-16,-1-17 15,1 0 1,0 0 0,-18-17-1,0-1-15,17 0 16,-17 36 15,18 17-15,-18-17-16,17 17 0,1 0 15,-18 1-15,18-19 16,-18 19-16,0-19 16,0 1-16,-18-18 15,-17 0 1,17 0-16,1-18 0,-1 18 15,-35-17-15,35 17 16,18-18-16,-17 18 0,-1 0 16</inkml:trace>
  <inkml:trace contextRef="#ctx0" brushRef="#br0" timeOffset="157340.0581">29722 8255 0,'0'0'0,"0"-18"47,-18 18-32,36 18 17,-1 0-17,1 17 1,-1-17-16,19-1 15,-1 18 1,0-17-16,-17 0 0,17-1 16,-17-17-16,-1 18 0,19 0 15,-19-18 1,-34 0 0,-1 0-16,0 0 15,-17 17 1,18-17-16,-19 36 15,19-19-15,-1 1 0,18 17 16,0-17-16,0 17 16,0-17-1</inkml:trace>
  <inkml:trace contextRef="#ctx0" brushRef="#br0" timeOffset="159342.3708">21784 9860 0,'0'18'0,"18"-1"16,-1-17-16,36 18 16,0 0-1,0-1-15,0 1 0,0 0 16,-18-1-16,18 19 0,35 34 16,-52-17-16,-1 0 15,0 70-15,0-70 16,-17 36-16,0-19 0,-1 18 15,1 0-15,17 89 16,-17-89-16,17 18 16,-17 0-16,52 88 15,-34-106-15,17 0 0,-1 0 16,72 53-16,-71-88 16,17 0-16,19 0 15,-19 0-15,18-18 0,89 18 16,-107-35-16,89 17 15,-88-17-15,-1-18 16,-17-18-16,0 18 0,0-17 16,17-36-16,-52 17 15,17 1-15,-17 0 16,0 0-16,-18-1 0,0 1 16,0-36-16,-18 36 15,18 0-15,-18 17 0,18-17 16,-17-18-16,17 35 15,0-17-15,0 17 16,0-17-16,0 0 16,0 17-16,0 1 0</inkml:trace>
  <inkml:trace contextRef="#ctx0" brushRef="#br0" timeOffset="159541.9022">23971 11501 0,'0'0'0,"18"-18"16,0 0-16,-1 18 16,36 0-1,-18 0 1,-17 18-16,17 0 16,-35-1-16,36 36 15,-36-35-15,35-1 16,-18-17-16</inkml:trace>
  <inkml:trace contextRef="#ctx0" brushRef="#br0" timeOffset="160232.3703">24395 9913 0,'0'0'16,"0"-18"-16,0 1 0,17-1 0,36-17 16,0 17-1,0 1-15,53 17 16,-53 0-16,0 0 0,52 53 16,-69-1-16,34 54 15,-34-35-15,-1-18 16,0 105-1,0-69-15,-17-1 0,0 0 16,17 18-16,-17-18 0,17 18 16,0-18-16,53 106 15,-35-88-15,0-18 0,0-17 16,0 17-16,88 35 16,-88-52-16,18-18 15,-18-18-15,-1 0 0,72 18 16,-89-53-16,18 0 15,18-17 1,-36-19-16,-17-16 0,-18-1 16,0-18-1,-18 36-15,-35-36 16</inkml:trace>
  <inkml:trace contextRef="#ctx0" brushRef="#br0" timeOffset="161166.4609">27111 9895 0,'0'0'0,"-18"0"0,1-35 15,17 18-15,0-1 16,17 0-1,19 1-15,-1-1 16,0 18-16,53 0 16,-52 18-16,17-1 0,-1 1 15,19 35 1,0 35-16,-54-35 16,1 0-16,17 17 0,-17 71 15,-1-52-15,1-1 16,-18 0-16,18 18 0,17 106 15,-17-124 1,-1 18-16,19-18 0,-1 0 16,-18 0-16,19-17 0,-1 17 15,0-35-15,53 88 16,-35-88-16,-17 0 0,70 53 16,-54-53-16,-16-18 15,52 35 1,-35-52-16,-18 0 0,0-18 15,-17 0-15,17-18 0,-17 0 16,0 1-16,17-19 0,-18 1 16,1 0-16,17-18 15,-17 18-15,-18-1 0,18 1 16,17-18 0,-35 36-16,0-19 0,0 19 15,0-1-15,-18 0 0,18 1 16,-17-1-16,-1 0 0</inkml:trace>
  <inkml:trace contextRef="#ctx0" brushRef="#br0" timeOffset="161461.7452">28628 11465 0,'0'0'0,"18"-17"16,-1 17-1,18 0 1,18 0-16,-35 0 16,17 0-16,-17-18 0,35 18 15,-35 0-15,-1 18 16,-17 17-1,18 0-15,-18-17 16,0 17-16,-18 18 0,18-35 16,0 17-16</inkml:trace>
  <inkml:trace contextRef="#ctx0" brushRef="#br0" timeOffset="162740.1446">26282 11553 0,'-18'18'16,"1"0"-1,-1-18 1,0 0 31,1 0-32,-1-18 1,0 18 0,1 0-16,17-18 31,17 1-31,1-1 16,0 1-1,17-1-15,-17 18 16,-1-18-1,-17 36-15,18 0 16,0-1 0,-1 1-16,1-1 15,-18 1-15,18-18 0,-1 18 0,1-1 16</inkml:trace>
  <inkml:trace contextRef="#ctx0" brushRef="#br0" timeOffset="196413.166">18609 17357 0,'18'0'15,"17"-18"1,0 18-16,18-18 0,53 1 16,-35-1-16,17 0 0,-18 1 15,89-18 1,-88 35-16,34-18 16,-52 0-16,-17 1 0,17-1 15</inkml:trace>
  <inkml:trace contextRef="#ctx0" brushRef="#br0" timeOffset="196870.3834">18962 17039 0,'-18'0'16,"1"0"-16,-19 18 15,19-1-15,-1 1 0,-17 17 16,-1-17-16,1 17 16,0 1-16,0-19 0,-1 36 15,36-35-15,0 17 16,18-17-16,0-18 15,52 17 1,-52-17-16,17 0 0,0 0 0,18 0 16,-17 0-1,-19 0-15,36 0 16,-35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22:39.9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16351 18168 0,'0'18'16,"18"-18"15,35-18-15,-18 18-16,0 0 0,1 0 15,-1-18-15,53 18 16,-35 0-16,0 0 15,-18 0-15,18 0 0,18-17 16,-18-1-16,-36 18 16,19 0-16,-19-17 0,1 17 15,-1 0-15,-34-18 16</inkml:trace>
  <inkml:trace contextRef="#ctx0" brushRef="#br0" timeOffset="467.2438">16598 17974 0,'-35'0'16,"17"18"0,-35-1-1,18 1-15,17 0 0,-17 17 16,-35 0-16,34-17 16,1-1-16,17 19 0,-17-19 15,35 19-15,-17-19 0,17 1 16,17 0-16,1-1 15,52 1-15,-34-1 16,17-17-16,-18 0 0,18 0 16,17-17-16</inkml:trace>
  <inkml:trace contextRef="#ctx0" brushRef="#br0" timeOffset="4360.6051">21572 18627 0,'36'-18'15,"-1"0"-15,0 1 0,71-36 16,-35 35-16,-18-17 15,-1 17-15,54-17 16,-70 35-16,-1 0 0,-18 0 16,1 0-16,0 18 15,-36-18-15,18 17 16</inkml:trace>
  <inkml:trace contextRef="#ctx0" brushRef="#br0" timeOffset="4656.9196">21731 18450 0,'-53'36'15,"106"-72"-15,-141 107 0,53-54 16,17 1-16,-17 17 0,-18 1 16,53-19-16,-18 1 15,36 0-15,17-1 16,0 1 0,1-18-16,17 0 0,35 0 15,-35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18:31.8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15381 3528 0,'-18'-18'15,"18"36"32,18 52-31,0-17-16,-1 71 15,-17-71-15,0 17 16,0 1-16,0-1 0,0-17 16,0 18-16,0-18 15,0-18-15,0 18 0,18 0 16,-18-18-16,18-17 15,-18-1-15,0-34 47,0-19-31,0 19-16,-18-1 16</inkml:trace>
  <inkml:trace contextRef="#ctx0" brushRef="#br0" timeOffset="304.2159">15240 4057 0,'0'0'0,"0"18"0,0-1 15,0 1-15,18 17 16,-1 36-16,1-36 15,-18 0-15,18-17 16,17 52-16,-18-34 16,1-36-16,35 0 15,-35 0-15,52-36 16,-52 1-16,52-35 16,-52 34-16,17-17 15,-17 36-15,-18-18 16,18 17-1,-18 0-15</inkml:trace>
  <inkml:trace contextRef="#ctx0" brushRef="#br0" timeOffset="38688.3054">1199 8290 0,'18'0'16,"0"0"-1,-1 0 1,1 0-16,0-17 16,-1 17-1,1 0-15,0 0 0,17 0 16,18 0 0,-36 0-16,19 0 15,-19-18-15,54 18 16,-36 0-16,-17 0 0,35 0 15,-18-18-15,36 18 16,-19 0-16,-34 0 0,17 0 16,1 0-16,17 18 15,-36-18-15,18 0 16,36 18-16,-36-18 16,18 0-16,0-18 15,0 18-15,-18 0 16,36-18-1,-36 18-15,-17 0 0,17 0 16,18-17-16,-18 17 16,1 0-16,-1 0 0,0 0 15,18 0-15,-18 0 16,1 0-16,-1-18 0,-17 18 16,17 0-16,18 0 15,-36 0-15,1 0 16,17 18-16,1-18 15,-19 0-15,1 0 0,17 0 16,-17 0-16,35 0 16,-18 0-16,18 0 15,-18 0-15,0-18 16,1 18-16,-19 0 0,19 0 16,17 0-16,-18 0 15,18 18 1,-36-18-16,19 0 0,-1 0 0,18 17 15,-18-17 1,0 0-16,1 0 0,-1 0 16,35 0-16,-34 0 15,-1 0-15,0 0 0,1 0 16,34 0-16,-35 0 16,1 0-16,-1 0 15,0 0-15,53 0 16,-52 0-16,17 0 0,-18 0 15,18 0-15,35 0 16,-35 0-16,-18 0 0,53 0 16,-52 0-16,17 0 15,-18 0-15,0 0 16,0 0-16,54 18 16,-54-18-16,18 0 0,-18 0 15,18 0-15,-18 0 0,54 0 16,-37 0-1,1 18-15,-17-18 0,17 0 0,52 17 16,-52 1 0,0-18-16,0 0 0,0 18 15,53-1-15,-36-17 16,-17 0-16,18 0 0,-1 0 16,72 18-1,-72-18-15,18 0 0,-17 0 16,17 0-16,88 0 15,-87 0-15,-1 0 0,0 0 16,0 0-16,106 0 16,-106 0-16,18 0 15,0 0-15,-18 0 0,18-18 16,-18 18-16,18 0 0,-18 0 16,18 0-16,-18 0 0,89 0 15,-89 0-15,106 0 16,-88 0-1,-18 0-15,18 0 0,-18 0 16,0-17-16,71 17 16,-71 0-16,0-18 15,-17 18-15,17 0 0,0 0 16,71-18-16,-18 18 16,-70 0-16,-1 0 0,54 0 15,-71 18 1,-18-18-16,18 0 0,-35 0 15,17 18-15</inkml:trace>
  <inkml:trace contextRef="#ctx0" brushRef="#br0" timeOffset="40533.5992">1464 10936 0,'0'0'15,"-18"0"-15,1 18 16,-1-18-16,36 0 47,-1 0-32,36 0 1,-35 0-16,0 0 0,35-18 16,-36 18-16,54 0 15,-54 0-15,19 0 16,17 0-16,-18 0 15,0 0-15,0 0 16,1 0-16,-1 0 0,35 18 16,-34-18-16,52 0 15,-35 0-15,-18 0 16,18 0-16,0 0 0,-18 0 16,71 0-1,-71 0-15,18 0 0,0 0 16,0 0-16,0 17 0,53-17 15,0 0 1,-53 0-16,0 18 0,52-18 16,-69 0-1,17 18-15,-1-18 0,1 0 16,0 17-16,0-17 0,0 18 16,35 0-16,-35-1 15,0-17-15,35 18 16,-35-18-16,0 18 0,-18-18 15,71 17 1,-53-17-16,18 0 0,-18 0 16,0 0-16,0 18 0,52-18 15,-52 0-15,71 17 16,-71-17-16,70 0 16,-70 0-16,18 0 15,52-17 1,-52 17-16,52-18 15,-52 18-15,-1 0 0,71-17 16,-70 17-16,-1 0 16,1-18-16,0 18 0,-1 0 15,71 0 1,-70-18-16,-1 18 0,1 0 16,-1 0-16,54-17 15,-54 17-15,1 0 0,-18 0 16,18 0-16,34 0 15,-52 17-15,0-17 0,-18 0 16,54 0 0,-36 0-16,-18 18 0,35-18 15,-34 0-15,-1 0 16,0 0-16,-17 0 0,0 0 16,-1 0-16,1 0 15</inkml:trace>
  <inkml:trace contextRef="#ctx0" brushRef="#br0" timeOffset="42320.1905">9313 8132 0,'0'17'78,"18"-17"-62,0 18 0,-1-18-1,36 0-15,-35 0 16,17 0-16,18 0 15,-18 0-15,1 0 0,-1 0 16,35 0 0,-34 0-16,-1 0 0,0 0 15,18 0-15,-18 0 0,54 0 16,-36 0-16,-1 0 16,-16 17-16,52-17 15,-35 0-15,-18 18 0,0-18 16,18 0-16,36 18 15,-37-18-15,1 0 16,18 0-16,-18 0 0,88 0 16,-88 0-16,106-18 15,-89 18 1,1 0-16,87 0 0,-87 0 16,0 0-16,87 0 15,-87 0-15,17 0 16,71 0-16,-71 0 15,-17-18-15,105 18 16,-70 0-16,-36-17 16,19 17-16,69 0 15,-70 0-15,1 0 0,-19 0 16,18 0-16,71 0 16,-88 0-16,17 0 0,0 0 15,-17 0-15,105 0 16,-105 0-16,17-18 15,71 18-15,-71 0 16,-18 0-16,1-17 0,-18 17 16,88 0-16,-88 0 15,88 0 1,-88-18-16,17 18 0,-17 0 16,0 0-16,71-18 15,-107 18 1,1 0-16,-18 18 0,0 0 15,-35-1 1</inkml:trace>
  <inkml:trace contextRef="#ctx0" brushRef="#br0" timeOffset="43620.6415">6562 10883 0,'0'18'15,"-18"-18"-15,36 0 47,-1 0-31,1 17-16,35-17 16,-18 0-16,0 0 15,1 18-15,70-18 16,-54 0-16,-16 0 15,17 0-15,0 0 0,52 18 16,-52-18-16,18 17 16,35-17-16,-36 0 15,1 0-15,70 0 16,-53 0-16,0 0 16,89 0-16,-89-17 15,-18 17-15,19 0 0,-1 0 16,88-18-1,-88 18-15,1 0 0,-1 0 16,18-18-16,70 18 16,-88-17-16,18 17 0,-18 0 15,0-18-15,89 18 16,-89 0-16,0 0 0,0 0 16,-17 0-16,105 18 15,-87-18-15,-1 17 0,-18-17 16,89 0-1,-71 0-15,-17 0 16,17 0-16,-17 0 0,-1 0 16,18 0-16,-17 0 0,-1 0 0,89-17 15,-88 17 1,70 0-16,-71 0 16,1-18-16,-18 18 0,17 0 15,-17 0-15,0 0 0,53 0 16,-71 0-16,18 0 15,18 0 1,-54 0-16,1 0 0,0 0 16,-18 18-1,-36-1-15,19-17 16,-1 0-16</inkml:trace>
  <inkml:trace contextRef="#ctx0" brushRef="#br0" timeOffset="45173.1369">13952 8378 0,'18'0'15,"0"0"-15,-1 0 16,1-17-16,0 17 16,-1 0-16,18 0 15,-17 0-15,0 0 0,35-18 16,-18 18-16,36-17 15,-19 17-15,19-18 16,-36 18-16,18 0 16,-18 0-16,36 0 15,-18 0-15,-18 0 0,18 0 16,0 0-16,53 18 16,-53-18-16,0 0 15,0 0-15,17 0 0,71 17 16,-70-17-16,-1 0 15,1 0-15,17 0 0,-17 0 16,123 18 0,-106-18-16,18 0 0,70 0 15,-70 0-15,-18 0 16,0 0-16,18 0 16,-18 17-16,18-17 0,0 0 0,-18 0 15,124 0 1,-106 0-16,105 0 15,-105 0-15,0 0 0,-18 0 16,124-17-16,-18 17 16,-88 0-16,-18 0 15,18 0-15,0 0 0,88 0 16,-88 0 0,-1 0-16,1 0 0,124 0 15,-125 0-15,1 0 16,0-18-16,0 18 0,88 0 15,-106 0-15,0-17 16,106 17-16,-106 0 16,107-18-1,-107 18-15,106-18 16,-106 18-16,88-17 16,-87 17-16,-1-18 15,18 18-15,-18-18 0,0 18 0,0 0 16,89-17-1,-89 17-15,-18-18 0,18 18 16,89-18-16,-71 18 16,-18 0-16,88-17 15,-88 17-15,1-18 16,-19 18-16,1 0 0,35 0 16,-71 0-16,0 0 15,-17 0-15,-36 18 16,-17-18-1</inkml:trace>
  <inkml:trace contextRef="#ctx0" brushRef="#br0" timeOffset="46514.9969">12241 11024 0,'18'-17'31,"0"17"-31,-1 0 16,1 0-16,35-18 16,-18 18-16,0 0 0,1-18 15,17 18-15,35-17 16,-35 17-16,0 0 16,0-18-16,88 0 15,-71 18-15,1-17 16,17 17-16,-17-18 0,-1 18 15,18 0-15,0 0 0,1-17 0,69 17 16,-69 0 0,52 0-16,-71 0 15,18 0-15,-17 0 16,0 0-16,-1 0 0,1 0 0,-1 0 16,71 0-1,-70 17-15,-1-17 0,1 0 16,70 18-16,-70-18 15,-1 0-15,1 0 0,70 17 16,-71-17-16,1 0 16,0 0-16,70 18 15,-71-18-15,1 0 16,-1 0-16,1 18 0,17-18 16,53 0-16,-70 0 15,-1 0-15,1 0 0,70 0 16,-53 0-1,-17 0-15,-1 0 0,19 0 16,-19 0-16,18 0 0,53-18 16,-52 18-16,-19 0 15,71 0-15,-70 0 16,-1 0-16,1 0 16,-1 0-16,1 0 0,0 0 0,-1 0 15,71 0 1,-70 0-16,-1 0 0,1 0 15,-1 0-15,72 0 16,-72 0-16,71 18 16,-70-18-16,17-18 0,-17 18 15,-1 0-15,89 0 16,-89 0-16,19 0 16,69 0-16,-69 0 15,-1 0-15,-18 0 0,107-18 16,-89 18-16,0 0 15,0 0-15,0 0 16,1 0-16,-1 0 0,0 0 16,0 0-16,-17 0 0,-1 0 15,1 0-15,52 0 16,-70 18-16,-17-18 0,-1 0 16</inkml:trace>
  <inkml:trace contextRef="#ctx0" brushRef="#br0" timeOffset="52822.4289">31979 7214 0,'0'-17'16,"-17"-1"-16,17 0 31,17 18-15,1 0-1,35 0 1,-18 0-16,0 0 15,1 0-15,-1 0 0,53 0 16,-53 18 0,-17-18-16,17 18 0,-17-18 15,17 17-15,-17 1 0,0 0 16,-1-1-16,1 1 16,17 0-16,-35-1 15,18-17-15,-1 18 16,1-1-16,0 1 0,-1 17 15,1-17 1,-18 17-16,0-17 0,18 17 16,-18-17-16,0 52 15,17-34-15,-17 17 16,18-18-16,-18 18 0,0-18 16,18 0-16,-18 18 0,0 53 15,17-71 1,1 71-16,-18-35 15,17 35-15,-17-54 16,0 19-16,0-18 0,0 18 16,0 52-1,-17-52-15,17 70 16,0-88-16,0 17 0,0-17 16,0 0-16,0 0 0,0 0 15,17 0-15,-17 0 16,0 0-16,18-18 0,0 18 15,-18-18-15,17 0 0,1 1 16,0-1-16,-1 35 16,1-52-16,0 35 15,-18-18-15,17-17 0,-17 0 16,0 17-16,0-18 0,0 19 16,0-19-16,0 1 15,0 0 1,0-1-1,18-17 1,-18 18-16,-18 0 16,18-1-1,0 1 1,-17-18-16,17 17 16,-18-17-16,0 0 15,1 18 1,17 0-16,-18-18 0,-17 0 15,17 17 1,0-17-16,1 0 0,-1 0 16,1 18-16,-1-18 15,-17 0-15,17 0 0,-53 18 16,36-18-16,-18 0 16,0 17-16,0-17 0,0 18 15,-70 17-15,52-17 16,-70 17-16,71-35 15,-89 35-15,71-35 16</inkml:trace>
  <inkml:trace contextRef="#ctx0" brushRef="#br0" timeOffset="64724.837">5803 13123 0,'18'0'171</inkml:trace>
  <inkml:trace contextRef="#ctx0" brushRef="#br0" timeOffset="66143.0356">5556 13458 0,'0'-17'0,"-17"17"16,17-18-16,0 1 31,17 17-15,1-18-1,0 18 1,-1-18-16,1 1 15,-1-1 1,1 18-16,0-18 0,-1 18 16,19-17-16,-19 17 15,1-18-15,35 18 16,-36-18-16,1 18 0,17-17 16,-17 17-16,0-18 0,35 18 15,-36-17 1,36-1-16,-35 18 15,-1 0-15,19-18 16,-19 18-16,1 0 0,35-17 16,-35 17-16,34 0 15,-34 0-15,35-18 16,-18 18-16,1-18 16,-1 18-16,0 0 0,36-17 15,-36-1-15,36 18 16,-54 0-16,18 0 15,1-18-15,-1 18 0,0 0 16,36 0 0,-54 0-16,19 0 0,-1 0 15,0 0-15,1-17 0,-1 17 16,0 0-16,36 0 16,-36 0-16,53 0 15,-53 0-15,1 0 16,17 17-16,-18-17 15,18 0-15,-18 0 0,71 0 16,-53 0-16,35 0 16,-35 0-16,0 0 15,53 0-15,-53 0 16,17 0-16,36-17 16,-53 17-16,0 0 0,53-18 15,-36 18-15,36 0 16,-53 0-16,53 0 15,-53 0 1,53 0-16,-54 0 16,1 18-16,36-18 15,-19 17-15,-35-17 16,-17 0-16,0 18 16,-1-18-16,-17 18 15</inkml:trace>
  <inkml:trace contextRef="#ctx0" brushRef="#br0" timeOffset="71597.9837">8978 13070 0,'-17'0'0,"17"-17"32</inkml:trace>
  <inkml:trace contextRef="#ctx0" brushRef="#br0" timeOffset="73183.166">9208 13070 0,'0'-17'0,"-18"17"16,18-18 15</inkml:trace>
  <inkml:trace contextRef="#ctx0" brushRef="#br0" timeOffset="76881.8653">9013 13018 0,'-17'0'47,"34"0"-16,1 0 79,0 0-79,-18 17-15,0 1 77,17-18 95,1 0-141,0 17-32,-1-17 1,1 0 0,0 0-1,-18 18-15,17-18 16,1 0 0,0 0-1,-1 0 16,1 18-31,-1-18 16,1 0 15,0 17-31,-1-17 16,-17 18-16,18-18 16,0 0-16,-18 18 15,17-18-15,1 0 16,0 17-1,-1 1-15,1 0 16,-1-18 0,1 17-16,0 1 15,-1-18-15,-17 17 0,18 1 16,0 0-16,-1-18 16,1 17-1,0 1-15,-1 0 16,-17-1-16,18-17 0,17 36 15,-17-19 1,-1 1-16,1-1 16,0 1-1,-1 0-15,-17-1 0,18-17 16,0 18-16,-18 0 16,17-1-16,1 1 15,0-18-15,-1 18 16,-17-1-16,18 1 0,-18 0 15,17-18-15,1 35 16,0-18 0,-1 1-1,-17 0-15,18-1 0,0-17 16,-18 18-16,17 0 0,1-1 16,0 1-16,-1-18 15,1 35-15,-1-35 16,1 18-16,0-1 0,-18 1 15,17 0-15,1-18 16,0 17-16,-18 1 0,17-18 0,1 18 16,-18-1-16,35 1 15,-17 0-15,-1-1 16,1 1-16,0-1 16,-1-17-16,1 18 15,0 0 1,17-1-16,-17 1 15,-1 0 1,1-18-16,0 17 16,-1-17-16,1 18 15,-1-18 1,1 18 0,0-18-1,-18 17-15,17-17 16,1 0-1,0 18 17,-1-18-17,1 0 48,0 0-32,-1 0 0,-17 18-15,18-18 0,-1 0-1,1 17 1,0-17-1,-18 18-15,17-18 0,1 17 16,0-17 0,-18 18-16,17-18 0,-17 18 15,18-18-15,0 17 16,-1 1-16,1-18 16,-1 18-16,1-1 15,0-17-15,-18 18 16,17 0-16,1-18 15,0 17-15,-1 1 16,1-1-16,0 1 16,-1 0-16,1-18 15,0 17-15,-1 1 16,1-18 0,-1 0-16,1 18 15,-18-1-15,35-17 16,-35 18-16,36-18 15,-19 18 1,19-18 0,-19 17-16,1-17 15,-1 0-15,-17 18 0,18-18 16,0 0-16,-1 17 0,1-17 16,0 0-1,-1 18-15,1-18 0,0 0 0,-1 18 16,1-18-1,-1 0-15,19 17 16,-19-17-16,19 18 31,-19-18-31,1 18 0,0-18 16,-1 0-16,1 0 0,17 17 16,-17-17-1,-1 0-15,1 18 16,0-18-16,-1 0 0,19 18 15,-19-18-15,36 0 16,-35 17-16,17-17 16,-17 0-16,-1 18 15,1-18-15,35 0 16,-35 18-16,-1-18 0,1 0 16,17 17-1,-17 1-15,17-18 0,-17 17 16,-1-17-16,1 18 0,17 0 15,-17-18-15,17 0 16,-17 17-16,-1-17 0,1 18 16,17-18-16,1 18 15,-19-18-15,36 17 16,-35-17-16,-1 18 16,1-18-16,17 18 0,-17-18 15,0 0-15,-1 17 0,36 1 16,-35-18-16,-1 17 15,1-17-15,35 18 16,-35-18-16,-1 0 16,36 18-16,-35-18 15,0 17-15,17-17 0,-18 18 16,1-18-16,17 18 16,1-18-16,-19 17 0,1-17 15,17 18 1,-17 0-16,17-18 0,18 17 15,-18 1 1,1-18-16,16 35 16,-16-35-1,-1 18 1,-17-1-16,35-17 16,-36 18-16,36 0 15,-35-18-15,-1 0 16,19 17-16,-19-17 0,36 18 15,-35 0-15,17-18 16,-17 17-16,-1-17 0,19 18 16,-19-18-16,19 0 0,-19 18 15,1-18-15,17 0 0,18 17 16,-35-17-16,17 0 16,18 18-1,-18-18-15,-17 17 0,17-17 16,-17 0-16,17 18 0,18 0 15,-35-18-15,35 0 16,-18 17 0,-18-17-16,19 0 0,-1 18 15,-17-18-15,52 18 16,-35-18-16,18 17 16,-17-17-16,-1 0 15,0 0-15,-17 18 0,52-18 16,-34 0-16,17 18 15,-36-18-15,54 0 16,-54 17-16,19-17 16,-1 0-16,18 0 15,-18 0-15,-17 18 0,17-18 16,0 0 0,18 17-16,-35-17 15,17 0-15,-17 0 0,17 18 16,0-18-16,-17 0 15,17 0-15,-17 18 16,17-18-16,-17 0 16,35 0-1,-36 0-15,36 17 16,-35-17-16,0 0 0,17 0 16,0 0-1,0 0-15,-17 18 0,0-18 16,17 0-16,-17 18 0,17-18 15,-17 0-15,17 0 0,-17 0 16,34 0-16,-16 0 16,-19 0-16,1 0 0,0 0 15,-18 17-15,17-17 16,-17 18-16</inkml:trace>
  <inkml:trace contextRef="#ctx0" brushRef="#br0" timeOffset="79350.9435">4269 14093 0,'-18'0'31,"18"-17"16,0-1-31,35 1 0,-17-1-1,0 0-15,17-17 16,-18 35-16,1-35 15,17 17-15,1 0 16,-19 1-16,1-1 16,17 1-16,0-1 15,-17 0-15,0 1 16,-1 17-16,19-18 0,-1-17 16,-17 35-16,-1-18 15,1 0-15,35 1 16,0-1-1,-18 18-15,-17-17 0,17 17 16,18-18-16,-18 0 0,36-17 16,-36 17-16,0 1 15,18-1-15,-18 0 0,1 1 16,52-19-16,-35 19 16,35-1-1,-35 1-15,0-1 0,17 0 16,-17 18-16,18-17 0,-18-1 15,17 0-15,-17 1 0,35-1 16,-52 18-16,17 0 16,-36 0-16</inkml:trace>
  <inkml:trace contextRef="#ctx0" brushRef="#br0" timeOffset="80213.6867">9243 13247 0,'-71'-18'0,"142"36"0,-177-36 15,53-17-15,18 35 16,-1-18-1,19 18-15,-1-17 16,1 17-16</inkml:trace>
  <inkml:trace contextRef="#ctx0" brushRef="#br0" timeOffset="80474.5236">8855 13018 0,'0'-18'16,"35"18"0,-17 0-16,17 0 15,71 18 1,-18 34-16,-17-16 15,140 70 1,-123-71-16,71 35 16,-88-34-16,-1-1 15,-17 0-15</inkml:trace>
  <inkml:trace contextRef="#ctx0" brushRef="#br0" timeOffset="81252.9421">9666 13353 0,'0'17'31,"35"19"-16,-17-19 1,17 18-16,1 1 0,52 34 16,-53-34-16,71 52 15,-53-35-15,0-18 0,35 53 16,-53-53 0</inkml:trace>
  <inkml:trace contextRef="#ctx0" brushRef="#br0" timeOffset="84901.0617">4427 14552 0,'0'18'0,"0"17"16,18 0-16,-18 18 15,18 35-15,-1-17 16,1 70-16,0-70 16,-1 70-16,-17-88 15,18-18-15,-1 0 16,-17 0-16,0 1 0,18-19 16,-36-34-1</inkml:trace>
  <inkml:trace contextRef="#ctx0" brushRef="#br0" timeOffset="85203.1225">4198 14958 0,'0'-18'0,"0"1"15,0-19 1,35-17 0,-17 18-16,0 17 0,-1-17 15,19 0-15,-1-53 16,-18 70-16,19-35 16,-36 35-16,17 18 15,1 18-15,17 35 16,-17-18-1,0 1-15,17 16 0,0-16 16,0-1-16,1-17 0</inkml:trace>
  <inkml:trace contextRef="#ctx0" brushRef="#br0" timeOffset="90567.6664">12188 15804 0,'0'18'0,"0"17"15,0-17-15,0 35 0,-17 53 16,17-53 0,0 17-16,17 54 15,-17-71-15,18 35 16,-18-53-16,18 0 15,-1-17-15</inkml:trace>
  <inkml:trace contextRef="#ctx0" brushRef="#br0" timeOffset="90895.7953">11871 15981 0,'0'0'15,"-18"17"-15,36-17 16,17 0 0,-17-17-16,0-1 15,17-17-15,18-18 16,-18 18-16,0-1 0,36-16 15,-54 34-15,19 18 16,-1-18 0,-17 36-16,-1 0 0,19-1 15,-1 54-15,-17-54 16,-1 19-16,18-1 0,-17 0 16,0 0-16,-1 18 15</inkml:trace>
  <inkml:trace contextRef="#ctx0" brushRef="#br1" timeOffset="115064.853">4286 14041 0,'0'-18'0,"18"18"15,0 0 95,-1 0-95,1-18 1,-18 1-16,17 17 16,-17-18-16,18 18 0,-18-18 0,18 18 15,-18-17-15,17 17 0,1-18 16,0 18-16,-1-18 15,1 1-15,17-1 16,-17 1 0,-1 17-16,19-18 15,-19 0-15,19 1 16,-19 17-16,1-18 16,0 0-1,17 18-15,0-17 16,-17-1-16,17 0 15,-17 18-15,-1-17 0,1 17 16,0-18-16,17 1 0,0-1 16,-17 18-16,17-18 15,-17 1 1,-1-1-16,36 0 16,-35 1-16,17-1 15,0 0-15,-17 18 0,17-17 16,1-1-16,-19 18 15,19-18 1,-1 18-16,-17-17 0,17-1 16,-18 18-16,19-17 15,-19 17-15,19-18 16,17 0-16,-18 18 16,-18-17-16,19 17 15,-19-18-15,36 0 16,-35 18-16,17-17 15,-17 17-15,35 0 16,-36 0-16,1-18 16,0 18-16,-1 0 0,36-18 15,-35 18-15,17-17 16,-17 17-16,-1-18 16,36 18-16,-35-17 15,17 17-15,18-18 16,-35 18-16,-1-18 15,19 18 1,-1 0-16,-17 0 0,-1-17 16,1 17-16,17 0 0,0 0 15,-17 0-15,0 0 16,-1 0-16,19-18 0,-19 18 16,19 0-16,-19 0 15,36-18 1,-35 18-16,35 0 15,-36 0-15,19 0 16,-19 0-16,1-17 0,35 17 16,-36 0-16,19 0 15,-19 0-15,1 0 16,35 0-16,-35 0 16,-1 0-16,36-18 15,-35 18-15,17 0 0,18 0 16,-18-18-16,18 18 15,-35-17-15,35 17 16,-18 0 0,18 0-16,-35 0 15,52 0 1,-52 0-16,17 0 0,36 0 16,-54 0-16,18 0 0,1 0 15,52 0 1,-53-18-16,53 18 15,-52 0-15,52 0 16,-53-17-16,18 17 16,-18 0-16,18 0 0,35 0 15,-52 0-15,52 0 16,-53 0-16,18 0 16,35 0-16,-52-18 15,-1 18-15,18 0 16,-18 0-16,-17 0 0,-1 18 15</inkml:trace>
  <inkml:trace contextRef="#ctx0" brushRef="#br1" timeOffset="117016.4516">8802 13070 0,'17'0'16,"-17"-17"-1,18-1-15,0 18 16,-1 0 31,1 0 0,0 0-16,-1 0-15,1 0-16,0-17 15,-1 17-15,1 0 16,-1 0-16,1 0 16,0 0-1,-1 0-15,1 0 0,0 0 16,-1 0-1,1 0-15,0 0 0,17 0 16,-17 0-16,-18-18 16,17 18-16,1 0 0,-1 0 15,19 0-15,-19 0 16,19 0 0,-19 0-16,19-18 15,-1 18-15,-18 0 16,1 0-16,0-17 0,17 17 0,18-18 15,-18 18-15,-17 0 16,17-18-16,-17 18 16,17 0-16,0 0 15,1 0-15,-19 0 16,1 0-16,52 0 0,-17 0 16,-35 0-16,17 0 15,18-17 1,-18 17-16,-17 0 0,53 0 15,-36 0-15,-17 0 16,17 0-16,0 0 0,18 0 16,-18 0-16,-17 0 15,53-18 1,-54 18-16,18 0 0,18 0 16,-35 0-16,17 0 15,18 0-15,-18 0 16,-17 0-16,17 0 15,1 0-15,-19 0 0,36 0 16,-18 0-16,18 0 16,-17 0-16,-1 0 15,18 0-15,-35 0 16,34 0-16,-16 18 16,-19-18-16,19 0 0,-19 0 15,1 0-15,17 0 0,-17 0 16,35 0-1,-18 0-15,0 0 0,18 0 16,-18 0-16,-17 0 16,17 0-16,1 0 0,-1 0 15,0 0-15,1 0 16,16 17 0,-34-17-16,17 0 15,-17 0-15,17 0 0,-17 0 16,17 0-16,36 0 15,-36 0-15,0 0 0,18 0 16,-18 0-16,1 0 16,-1 0-16,18 0 15,-18 0-15,36 0 16,-54 0-16,19 0 0,-1 0 16,0 0-16,1 0 0,34 0 15,-35 0-15,36 0 16,-36 0-1,18-17-15,-18 17 0,36 0 16,-18 0-16,-18 0 16,0 0-16,18 0 15,0-18-15,-17 18 0,16 0 16,-16 0-16,70 0 16,-71 0-16,53 0 15,-53 0-15,36 18 16,-18-18-16,-18 17 15,0-17-15,18 0 0,53 0 16,-35 18-16,-1-18 16,1 0-16,-1 0 0,1 0 15,-1 0-15,1 0 16,-18 0-16,17 0 0,19 0 16,-54 0-16,0 0 15</inkml:trace>
  <inkml:trace contextRef="#ctx0" brushRef="#br1" timeOffset="118419.848">14587 12965 0,'18'0'47,"17"0"-47,-17 0 15,35-18-15,-18 18 16,0 0-16,1-18 0,52 18 16,-35 0-16,35-17 15,-35 17 1,53 0-16,-71-18 15,53 18-15,-35 0 16,35 0 0,-35 18-16,35-18 15,-35 0-15,36 0 16,-37 0-16,37 0 16,-54 0-16,18 0 0,-18 0 15,0 0-15,18 0 16,0-18-16,-17 18 0,52 0 15,-53 0-15,53-18 16,-53 18-16,1 0 16,-1 0-16,18 18 15,-35-18-15,-1 0 0,18 0 16,-17 0-16,0 0 16,17 0-16,0 0 0,18 0 15,-35 18-15,17-18 16,-17 0-16,17 0 0,0 0 15,18 0-15,-17 0 16,16 0 0,-16 0-16,17 0 15,-18 0-15,-17 0 0,-1 0 16,18 17-16,-17-17 16,17 0-16,-17 0 15,0 0 1</inkml:trace>
  <inkml:trace contextRef="#ctx0" brushRef="#br1" timeOffset="122830.1239">15857 13317 0,'0'-17'0,"-17"17"31,17 17 1,0 19-17,0-19-15,0 19 0,0 52 16,0-35 0,0 88-16,0-71 15,0 89-15,0-71 16,0 0-16,0 1 0,-18 17 15,18 70 1,-18-70-16,18 52 16,0-87-16,0 0 0,0 17 15,0-53-15,18 18 16,0-53-16,-18 18 16,17-18-1,-17-18-15,0 0 16,0 1-16,-17-1 15,17 0 1,-18 18-16</inkml:trace>
  <inkml:trace contextRef="#ctx0" brushRef="#br1" timeOffset="123235.5611">15575 14693 0,'0'18'16,"0"-1"0,0 19-1,18-1-15,-18 0 0,17 18 16,1 0-16,0 53 16,-1-53-16,-17 0 0,18 0 15,17 0 1,1-18-16,-1-35 0,-18-18 15,54-35 1,-18 18-16,-18-18 0,0 0 16,-17 18-16,17 0 0,1-36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22:06.98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22154 18609 0,'0'18'16,"0"-1"78,18-17-16,0-17-78,-1 17 16,19-36-16,-19 19 15,71-36 1,-52 18-16,70-18 15,-36 0-15,1 17 0,-1 1 16,71-71-16,-70 71 16,35-35-16,-71 52 15,-35 0 1,-18 18 0,-17 0-16,17 0 15,1 18-15</inkml:trace>
  <inkml:trace contextRef="#ctx0" brushRef="#br0" timeOffset="850.2266">22401 18380 0,'36'-36'16,"-72"72"-16,72-54 31,-72 71-15,1-18-1,-35 36-15,17-18 16,17-18-16,-52 36 16,53-54-16,0 19 15,52-36-15,36 17 16,-18-17-16,18 0 15,36-17 1,-37-1-16,1 18 0,0 0 16,-17 0-16,-1 0 0,18 0 15,-36 0-15,1 18 16,0-1-16</inkml:trace>
  <inkml:trace contextRef="#ctx0" brushRef="#br0" timeOffset="14941.5038">22084 18768 0,'18'0'78,"-36"0"1,36 0-48,-18-18 78,0-17-93,17 0-16,-17 17 15,18-17-15,-18-1 0,35-34 16,-17 52-16,-1-17 16,1 17-16,0 1 0</inkml:trace>
  <inkml:trace contextRef="#ctx0" brushRef="#br0" timeOffset="149350.3934">8026 4180 0,'0'18'15,"17"17"1,-17 1-16,18 52 16,0-18-16,-18 1 15,17 17-15,-17 18 0,18 106 16,-18-107-1,0-16-15,18 16 0,-18-34 16,0 17-16,17 36 16,1-71-16,-18-18 0,0 0 15,17 0-15,-17-17 16,0 0-16</inkml:trace>
  <inkml:trace contextRef="#ctx0" brushRef="#br0" timeOffset="150209.221">8043 4128 0,'-17'0'16,"34"0"15,36-18-15,-17 18-16,-1 0 0,18 0 15,70 0-15,-52-18 16,-1 18-16,19 0 16,105-17-16,-89 17 0,125-36 15,-107 19 1,106-19-16,-52 1 15,-107 17 1,1 1-16,35-1 16,-71 18-16,36-17 15,-54-1-15,19 18 16,-19-18-16,1 18 16,-1 0-16,-17 18 15,18 0-15,-18 17 16,18-18-1,-18 19-15,17 34 16,1-34-16,-18 17 0,18-1 16,-1 90-16,-17-54 15,0 0-15,18 0 0,-18 0 16,18 71 0,-18-71-16,17 53 15,1 18-15,-1-88 16,-17 70-16,0-88 15,0 17-15,0 36 16,0-71-16,-17 1 16,17-1-16,0 0 15,-18-35-15,1 0 16</inkml:trace>
  <inkml:trace contextRef="#ctx0" brushRef="#br0" timeOffset="150925.3362">8220 5521 0,'0'18'15,"-18"-1"-15,18 1 16,0 0-16,0 17 0,0-18 16,0 36-1,0-17-15,0-1 0,0-17 16,18 34-16,-1-34 15,1 0-15,17-1 0,1 1 16,-1 0-16,88-18 16,-34 0-16,16 0 0,1 0 15,141 0 1,-18 0-16,-123 0 16,18 0-16,-36 0 0,106-36 15,-123 36-15,34-35 16,-69 35-1,17-18-15,-36 18 0</inkml:trace>
  <inkml:trace contextRef="#ctx0" brushRef="#br0" timeOffset="158720.9521">2611 12400 0,'0'0'0,"35"0"31,53 0-15,-35 0-16,18 0 15,17-17-15,88 17 16,-70 0-16,-18 0 15,124 0-15,-106 0 16,88 0-16,-89 0 16,-16 0-16,-19 0 0,1-18 15,-18 18-15,0 0 16</inkml:trace>
  <inkml:trace contextRef="#ctx0" brushRef="#br0" timeOffset="162419.4571">5398 4957 0,'-18'-18'15,"0"18"-15,-17-18 16,17 1-16,-17 17 16,0 0-16,17 0 15,-17 0-15,-36 17 16,36 1-16,0 0 16,17 17-16,0-18 0,1 19 15,17-19-15,0 36 16,17-17-16,54 34 15,-18-35-15,35 36 16,-53-36-16,18 1 16,-17-1-16,-1 0 0,-17-17 0,-1 35 15,-34-36 1,17 19-16,-36-19 0,1 1 16,0-1-16,-36 1 15,18-18-15,18 0 0,0 0 16,-1-18-16,19 18 0,-1-17 15,18-1-15,18-17 16</inkml:trace>
  <inkml:trace contextRef="#ctx0" brushRef="#br0" timeOffset="163121.4632">5786 4533 0,'-18'0'16,"36"0"-16,-36 18 0,0-18 16,1 0-1,-1 0-15,0 17 16,1-17-16,-19 18 16,19 0-16,-1-1 15,18 1 1,-17 0-16,34-1 15,-17 1-15,18 0 16,-1-1-16,-17 1 0,36 17 16,-1-17-16,0-1 15,-17 1-15,0 0 16,-1-1 0,-17 1-16</inkml:trace>
  <inkml:trace contextRef="#ctx0" brushRef="#br0" timeOffset="163492.9498">5980 4639 0,'0'0'16,"-18"18"-16,18 17 15,-18-17-15,18-1 0,18 19 16,0-19-16,17 1 16,-17-1-16,17-17 15,-18 0 1,1-17-16,-18-1 15,18 18-15,-18-17 0,-18-19 16,18 19-16,-18-1 16,1 0-16,-1 18 0,1-17 15,-19-1-15,19 18 16,34 0 15</inkml:trace>
  <inkml:trace contextRef="#ctx0" brushRef="#br0" timeOffset="163906.128">6191 4480 0,'-17'0'16,"17"18"0,17-18-16,1 18 15,0-1-15,-1 1 16,1-1-16,17 1 15,0 0-15,1 17 16,-1-17-16,0-1 16,-17 1-16,-1-18 15,-17 18-15,0-1 16,-35 1-16,-18 17 16,-35 0-1,70-17-15,-34 17 16,34-17-1,0 17-15</inkml:trace>
  <inkml:trace contextRef="#ctx0" brushRef="#br0" timeOffset="166314.2624">6950 5098 0,'-18'0'16,"36"0"30,17 17-46,0-17 16,1 0-16,69 0 16,-52 18-16,0-18 0,18 0 15,-1 0-15,1 0 16,-18 0-16,17 0 0,54 0 16,-36 0-1,-53 18-15,-17-18 0,17 0 16,-17 0-1,-36-18 17,1 18-32</inkml:trace>
  <inkml:trace contextRef="#ctx0" brushRef="#br0" timeOffset="166769.9551">7743 4921 0,'-17'0'16,"-1"0"0,36 0 31,17 36-47,0-36 15,36 35-15,-36-18 16,1 1-16,-1 0 0,0-1 15,0 1-15,36 17 16,-53-35-16,-1 18 16,1 0-16,-18-1 15,-18 1-15,1-1 16,-1 1-16,-17 0 0,-1-1 16,1 1-16,-18 0 0,18-1 15,0 1-15,-1 0 0,19 17 16,-19-17-1</inkml:trace>
  <inkml:trace contextRef="#ctx0" brushRef="#br0" timeOffset="169948.9771">8978 4727 0,'18'0'15,"-18"-17"1,17 17-1,-17-18 1,-17 18 0,-1-18-16,-17 18 15,17 18 1,-17-18-16,0 18 0,17-1 16,-17 1-16,-18 17 15,35-17-15,1 17 0,-1-17 16,18-1-16,18 19 15,-1-1-15,19-17 16,-1-1-16,0 18 0,53 1 16,-35-19-16,-18 19 15,36-1-15,-53-17 16,-1 17-16,-17-18 16,-53 19-16,36-36 15,-71 35-15,52-35 16,1 0-16,0 18 15,-18-18-15,18-18 16,17 0-16,18 1 16,18-1-16,-1 0 15</inkml:trace>
  <inkml:trace contextRef="#ctx0" brushRef="#br0" timeOffset="170639.5066">9419 4339 0,'-17'0'93,"-1"18"-77,0-1-16,1 1 16,-1-18-16,-35 35 15,35-35-15,1 18 16,-1 0-16,18-1 15,18 1 1,-1 17-16,1-17 16,0-1-16,35 1 15,-18 17-15,-17-35 16,-1 18-16,1-18 16,-1 18-16,1-1 15</inkml:trace>
  <inkml:trace contextRef="#ctx0" brushRef="#br0" timeOffset="170912.748">9560 4410 0,'0'17'16,"0"1"-16,0 0 15,0 17 1,0-17-16,0-1 16,0 1-16,0-1 15,18-17-15,-18 18 16,18-36-1,-1 1-15</inkml:trace>
  <inkml:trace contextRef="#ctx0" brushRef="#br0" timeOffset="171268.1924">9648 4322 0,'0'0'0,"0"17"16,18-17-1,0 18 1,-1-1-16,19 1 0,-19 0 16,19-1-1,-19 1-15,19-18 16,-19 0-16,-17 18 15,18-18-15,-18 17 32,0 1-17,-18-18-15,1 35 16,-1-17-16,0-1 0,1 1 16,-1 0-16,0 17 15,1-17-15,17-1 16,-18 1-16,18 0 0</inkml:trace>
  <inkml:trace contextRef="#ctx0" brushRef="#br0" timeOffset="176456.0551">9031 3493 0,'0'17'0,"0"1"15,0-1 1,0 19-16,0-1 0,0 0 16,18-17-16,-18 17 0,17 36 15,-17-54-15,18 19 16,-18-19-16,0 19 15,18-19-15,-18 1 16,0-36 15</inkml:trace>
  <inkml:trace contextRef="#ctx0" brushRef="#br0" timeOffset="177039.8672">8890 3651 0,'0'-17'16,"-18"17"-1,18-18 32,18 0 0,0 1-31,-18-1-16,17-17 15,1 17-15,-18-17 16,18 17-16,-1-17 15,1 17-15,-18 1 16,17-1-16,1 36 31,0-1-15,-1 1-16,1 0 0,0 17 16,-1-17-1,1-1-15,0-17 16,-18 18-16,17-1 0,1-17 15</inkml:trace>
  <inkml:trace contextRef="#ctx0" brushRef="#br0" timeOffset="177824.318">8237 2399 0,'-17'-35'16,"34"70"-16,-52-88 16,35 35-16,0 1 0,0-1 15,0 36 1,35 70-1,-17-35-15,17 70 16,-17-70-16,35 53 16,-36-53-1,1 0-15,0-18 0,-18 36 16,0-36-16,0-17 16,0-1-16,-18 1 0,-17 0 15,-18-1 1,35-17-16,-17 0 0,0 0 15,-1 0-15,-16-17 16,16 17-16,36-18 16,0 0-16,18 18 15</inkml:trace>
  <inkml:trace contextRef="#ctx0" brushRef="#br0" timeOffset="178575.7654">8696 2805 0,'-18'-36'16,"36"72"-16,-36-89 0,1 35 16,-1 18-16,18-18 0,-35 18 15,17 18-15,1-18 16,-1 53-1,18-35-15,0 17 0,0 0 16,0-17-16,0 17 0,35 0 16,-17-17-16,17-18 15,-17 0-15,17 0 16,-17 0-16,17-35 16,-17 17-16,-1-17 15,-17 0-15,0 17 0,0-17 16,-17 17-16,-1 0 0,0-17 15,1 17-15,-19 18 16,19 0 0,17 18-1,17 0-15,1-1 16,17 19 0,1-19-16,-1 19 0,-18-36 15,19 17-15,-19 1 16,1-18-16,0 0 15,-18-18 17,-18 36-1,18-1-31,-18 19 16,18-19-1,-17-17-15,17-17 16,0-1-1,0-35 1,0 36-16,17-19 0,-17 19 16,18-19-16,-18 19 0,18-1 15,-1 18-15,19-18 16,-19 18-16,1 18 16,-1 0-1,-17-1-15,18 1 0,-18 17 16,18-17-16,-18 0 0,17 17 15,1-18-15,-18 1 16,35 0 0,-17-18-1</inkml:trace>
  <inkml:trace contextRef="#ctx0" brushRef="#br0" timeOffset="178947.7553">9260 2858 0,'18'0'15,"0"0"-15,-1 0 16,19-36 0,-19 19-16,1-1 15,0 0-15,-18-17 16,0 17-16,0 1 15,-36-1-15,19 18 16,-1-18-16,0 18 16,-17 0-16,17 0 0,1 0 0,-36 36 15,53-19 1,-18 19-16,18-19 0,18 19 16,0-19-16,34 19 15,-16-19-15,34 18 16,-17-35-16,-18 0 0,18 0 15,-17 0-15,-1 0 16,18-17-16,-36 17 16,-34 0-1</inkml:trace>
  <inkml:trace contextRef="#ctx0" brushRef="#br0" timeOffset="213110.1869">9560 2081 0,'-17'0'63,"-1"0"-48,0 0 1,1 0-16,-19 0 16,19 0-16,-54 0 15,36 0-15,-18 0 16,-53 0-16,-35 0 16,53 0-16,-71 0 15,71 0-15,0 0 16,-106 0-1,106-17-15,-124-1 16,18 0-16,106 1 16,-71 17-16,88 0 15,-34 35-15,69-17 16,1-1-16,17 1 16,18 17-1,0-17-15,18-18 16,0 18-16,-1-1 15,1 1-15,-18 0 16,0 34 0,0-16-16,0 52 15,18-35-15,-18 17 16,0-17-16,17 18 0,1 35 16,-1-53-16,1 70 15,-18-70-15,18 53 16,-1-53-1,-17-18-15,0 18 0,0 0 16,18-36-16,-18 1 16,18 0-16,-1-18 0,19 0 15,-19-18 1,18 0-16,1 18 0,-1-17 0,53-1 16,-17 1-1,-18 17-15,17 0 0,-17 0 16,18 17-16,70 1 15,-53-1-15,0-17 16,0 0-16,124 0 16,-106 0-16,0 0 0,17-17 15,-17 17-15,88-35 16,-88 35-16,-18-18 0,0 18 16,-17 0-16,70-18 15,-70 18-15,-36 0 0,53-17 16,-70 17-1,-1 0-15,1 0 16,-18-18-16,-18 0 16,1-17-1,17 0-15,-18 0 0,-35-54 16,35 36 0,1-17-16,-1-1 0,1-17 15,-1 18-15,18-1 0,-18 0 16,18-17-16,0 18 0,18-71 15,-18 88 1,0 0-16,-18 0 0,-17-35 16,0 52-16,17 19 15,-70-19-15,53 19 16,-18 34-16,-53 19 16,35-1-16</inkml:trace>
  <inkml:trace contextRef="#ctx0" brushRef="#br0" timeOffset="214700.2636">4233 16545 0,'0'36'16,"0"-72"-16,18 72 0,0-19 0,70 1 16,-35-1-16,17-17 15,18 0-15,71 18 16,-71-18-16,1 0 0,69 0 15,-87-18-15,-18 18 16,0-17-16,0 17 0,-36-18 16,1 1-1</inkml:trace>
  <inkml:trace contextRef="#ctx0" brushRef="#br0" timeOffset="214968.3048">5045 16316 0,'0'0'15,"53"0"-15,-36 18 0,71-1 16,-35-17-16,53 36 16,-53-19-1,53 36-15,-71-18 16,1-17-16,16 53 15,-34-36-15,-18 0 0,-35 36 16,0-36 0,-1 0-16,-17 1 0,0-1 15,1 0-15,-1 18 0,-71 18 16</inkml:trace>
  <inkml:trace contextRef="#ctx0" brushRef="#br0" timeOffset="220294.3611">9190 15787 0,'18'17'15,"-1"-17"-15,1 0 16,-36 0 15,1 0-15,-1-17-1,0 17 1,-17 0-16,17 0 0,-17-18 16,0 18-16,-18 0 0,-35 0 15,35 0-15,0 0 16,-18 0-16,1 0 16,-1 0-16,1 0 0,-89 0 15,71-17-15,-1 17 16,-87 0-16,88 0 15,-18-18-15,18 18 16,-18 0-16,18-18 0,0 18 0,-18-17 16,-53-1-1,71 0-15,-71-17 16,89 35-16,-1-18 0,18 18 16,-70-17-16,70 17 15,17 17-15,-17-17 0,18 18 16,0 0-16,-18 17 15,35-17-15,1 17 16,17-17-16,-18-1 0,18 36 16,0-35-16,0-1 15,0 19-15,18-1 0,-1-17 16,1 70-16,0-35 16,17 70-1,-17-52-15,17 70 16,-18-71-16,1 19 0,0-1 15,-1-18-15,-17 19 0,36 69 16,-36-87-16,0-18 16,17 70-16,-17-88 15,0 18-15,18-35 16,-18 17-16,0-17 16,18-18-1,-1-18 1,19 18-1,-19-17-15,36-1 0,35 18 16,-35 0-16,18-18 16,-1 18-16,89 0 15,35 0-15,-88 0 16,0 0-16,17 0 16,18 0-16,-17 0 0,-1 0 0,124 0 15,-141 0 1,88-17-16,-88 17 15,-36-18-15,1 0 16,0 18-16,-19-35 0,37 0 16,-72 0-16,19-36 15,-19 36-15,-17-89 16,0 54-16,0-1 16,-17-17-16,17-106 15,-18 106-15,18 0 0,-18-1 16,18 19-16,-35-71 15,35 88-15,-18 18 16,18-1-16</inkml:trace>
  <inkml:trace contextRef="#ctx0" brushRef="#br0" timeOffset="221913.529">8467 17568 0,'0'0'15,"17"18"-15,1-18 0,17 35 16,18-17 0,-35 0-16,35-1 15,-18 1-15,36-1 16,-36 1-16,35-18 15,-17 0-15,53 0 16,-53 0-16,0-18 16,18 18-16,-19-17 0,90-18 15,-72 17-15,71-35 16,-70 35-16,70-17 16,-71 17-16,1 1 15,52-1 1,-34 18-16,-36 0 15,-18 0-15,35 18 16,-17 17-16,-17-17 16,17 17-16,-36 0 15,36 1 1,-18-19-16,18-17 16,0 18-16,18-18 15,-36-18-15,18 18 0,-18-17 16,0-1-16,18 0 0,18-17 15,-36 17 1,1 18-16,-1 0 0,0 0 16,-17 18-16,52 17 15,-52-17-15,35 17 16,-36-17-16,1-18 0,0 0 16,17 17-16,0-17 15,-17 0-15,0 0 0,-1 0 16,54 0-1,-54 0-15,19 0 0,-1 0 16,18 0-16,-18-17 0,0 17 16,18 0-16,36 0 15,-54-18-15,18 18 0,35-35 16,-35 17 0,0 1-16,0-19 15,0 36-15,17-17 0,1 17 0,-1-18 16,89 18-16,-88 0 15,52 18 1</inkml:trace>
  <inkml:trace contextRef="#ctx0" brushRef="#br0" timeOffset="224905.6812">28452 17357 0,'17'-18'16,"36"18"-1,18 0-15,-18 0 16,17 0-16,71 0 16,141 0-1,-52 0-15,52-18 16,0 1-1,-17 17 1,-124 0-16,88 0 16,-123 0-16,0 0 0,-36 0 15,54 0-15,-89 0 16,-17 0-16,-1 0 0,-34 0 31,-18 0-15,35-18-16,-18 18 0,-17-35 15</inkml:trace>
  <inkml:trace contextRef="#ctx0" brushRef="#br0" timeOffset="225184.4213">30992 16986 0,'0'0'15,"35"36"-15,0-19 0,0 1 16,89 35-16,-54-18 16,19-17-16,-1-1 15,18 19-15,-1-19 0,107 18 16,-124-17-16,71 17 16,-106-17-16,-35 17 15,-18-17-15,-53 0 16,0-1-16,-35 19 0,-124 16 15,88-16-15,1-19 16,17 19-16,-88 69 16</inkml:trace>
  <inkml:trace contextRef="#ctx0" brushRef="#br0" timeOffset="312743.1566">7673 9790 0,'0'-18'47,"18"-17"-47,-1-1 15,1 1-15,-1-18 16,1 18-16,0-36 0,17 1 16,36-89-16,-18 71 15,-18 0-15,18 17 0,35-105 16,-35 88-16,-18-1 16,53-52-1,-35 71-15,-18-1 0,1 18 16,-1-17-16,-17 17 0,-1 17 15,1 1-15,0-35 16,-18 52-16,17 0 16,-17 1-16,0-1 15,0 0-15,0 1 16,18 17-16,-18-18 16,18 1-16,-18-1 15</inkml:trace>
  <inkml:trace contextRef="#ctx0" brushRef="#br0" timeOffset="313190.0499">8255 8026 0,'0'-18'16,"18"18"15,-18-18-31,17 18 16,1-17-16,0 17 15,-1-18-15,-17 1 0,18 17 16,-1-18-16,1 18 16,0-18-1</inkml:trace>
  <inkml:trace contextRef="#ctx0" brushRef="#br0" timeOffset="313473.8042">8290 8008 0,'-17'18'15,"140"-124"1,-229 194-16,89-88 16,34-18-1,1 18-15,17-35 16,-17 18 0,-1-1-16,19 0 0,17-17 15,-18 17-15,0 1 16,-17 17-16,0 0 15,-18 17-15,17 1 0,-17 0 16,18 17-16,-1 18 16,-17-36-16,18 1 15,0 17-15,-18-17 0,17 35 16,1-35-16</inkml:trace>
  <inkml:trace contextRef="#ctx0" brushRef="#br0" timeOffset="313934.7757">8943 8114 0,'0'0'16,"18"-18"-16,-18 36 15,0 0-15,0-1 16,-18 18-16,0 71 16,1-53-16,-19 0 0,19-18 15,-19 18-15,-34 36 16,35-72-16,-1 18 0,-17 1 15,36-36 1,-36 0-16,53-18 16,-18 0-16,18 1 0,18-1 15,-18 1-15,35-1 16,-17 0-16,17 18 16,-17 0-16,-1 18 0,19 17 15,-19-17-15,19 17 16,-36 0-16,17-17 15,-17 0-15,0-1 16,0 1-16</inkml:trace>
  <inkml:trace contextRef="#ctx0" brushRef="#br0" timeOffset="314385.4746">9225 8043 0,'-17'0'0,"-1"0"16,0 0 0,1 18-1,-1 0-15,0 17 16,1-17-16,17-1 15,0 1-15,0-1 16,17 36-16,-17-35 16,36 17-1,-1-17-15,-17 0 0,17 17 16,-18-18-16,1 1 16,0-18-1</inkml:trace>
  <inkml:trace contextRef="#ctx0" brushRef="#br0" timeOffset="314741.9974">9384 8079 0,'0'-18'16,"0"36"31,0-1-47,18 1 15,-18 17 1,0-17-16,0-1 0,17 1 16,-17 0-16,0 17 15,18-17-15,-18-1 16,0 1 0</inkml:trace>
  <inkml:trace contextRef="#ctx0" brushRef="#br0" timeOffset="314980.9109">9596 8255 0,'0'0'15,"-18"35"-15,18-17 0,-18-18 0,1 35 16,17-17 0,-18-1-16,0 1 15,18 0 1</inkml:trace>
  <inkml:trace contextRef="#ctx0" brushRef="#br0" timeOffset="315348.2782">9719 8132 0,'0'17'16,"0"1"-1,0-1 1,0 1-16,0 17 15,0-17-15,0 0 0,0-1 16,18 1-16,-18 0 16,0-1-16,17 1 15,-17-36 1</inkml:trace>
  <inkml:trace contextRef="#ctx0" brushRef="#br0" timeOffset="315664.1173">9772 8061 0,'18'0'16,"-18"18"-1,17-18-15,1 35 16,0-17-16,-1-18 0,1 17 15,-18 1-15,35-1 16,-17-17-16,-1 18 0,1-18 16,17 18-1,-35-1-15,18 1 16,-18 0-16,-18-1 16,1 1-16,-1 0 15,0-1-15,-35 18 16,36-17-16,-36 35 15,18-35-15</inkml:trace>
  <inkml:trace contextRef="#ctx0" brushRef="#br0" timeOffset="323618.451">8502 9701 0,'-18'0'16,"18"-17"-1,-17 17-15,-1-18 16,0 18-16,1 0 16,-19-18-1,19 18-15,-18 0 16,17-17-16,0 17 0,-52 0 16,52-18-16,-17 18 15,0 0-15,-1 0 0,-34-17 16,34 17-16,-34 0 15,17 0-15,18 0 16,-1 0-16,-52 0 16,35 0-16,-35 17 15,35-17-15,0 18 0,0-18 16,-52 17 0,52 1-16,0 0 0,0-1 15,0 1-15,-53 17 16,71-17-16,-18 0 0,18-1 15,-54 19-15,36-19 16,1 1-16,-37 17 16,54-17-16,-53 35 15,53-18-15,-1 0 16,1-17-16,-18 52 16,35-34-16,-17 17 15,18-18-15,-19 35 16,19-34-16,-1-1 15,0 36-15,1-36 16,-1 0-16,0 36 16,1-18-16,17-18 0,-18 0 15,1 18-15,17-18 0,-36 53 16,36-35-16,-17 36 16,-1-36-1,0 70-15,1-70 16,-1 0-16,0 70 15,1-70-15,17 0 16,-18 18-16,0 35 16,18-54-16,-17 37 15,-1-36-15,1 52 16,17-52-16,-18 53 16,18-53-16,-18 0 15,18 18-15,0-19 0,-17 1 0,17 71 16,-18-71-1,0 70-15,18-70 16,-17 0-16,17 53 16,-18-53-16,18 53 15,0-36-15,-18-17 0,36 0 16,-18 70 0,0-17-16,0-35 15,0-18-15,18 70 16,-18 1-16,17-71 15,-17 70-15,18-70 16,-18 71 0,0-72-16,18 72 15,-18-54-15,17 54 16,-17-71-16,0 0 0,0 0 16,0 53-16,0-36 15,0-17 1,0 0-16,18 17 0,-18-17 0,0 18 15,0-1-15,18 54 16,-18-53-16,17 52 16,1-52-16,-18-19 0,0 19 15,17-18-15,1 17 0,0 54 16,-1-71-16,1 70 16,0-70-1,-18 18-15,35 52 16,-35-52-16,35 35 15,-17-53-15,0 0 16,-1 17-16,18-17 0,-17 0 16,35 53-1,-18-71-15,1 18 0,34 17 16,-35-17-16,36 18 16,-36-36-16,18 1 15,-18-1-15,18 0 0,-17 0 16,17-17-16,35 53 15,-53-36-15,18 0 0,0-17 16,-18-1-16,71 36 16,-71-35-16,71 17 15,-71-17-15,18-1 16,0-17-16,0 18 0,53 0 16,-53-1-16,0-17 15,0 0-15,52 0 16,-34-17-16,-18-1 15,18 0-15,-19 1 0,19-18 16,0-1-16,-1 19 0,1-36 16,70-35-16,-88 35 15,17 17-15,1-17 0,-1 1 16,1 16-16,52-70 16,-52 36-16,-1 17 0,-17-18 15,0 18-15,0-17 16,0-1-16,53-70 15,-53 71-15,0-19 0,0 19 16,-18-1-16,18-17 0,-18 18 16,18-19-16,18-69 15,-36 69-15,36-87 16,-36 88-16,0 0 16,0-18-16,1 18 0,-19-1 15,54-122-15,-36 105 16,-17 18-16,17-18 0,-17 0 15,-1 0-15,19-105 16,-19 105-16,1 0 16,17-106-16,-35 124 15,18-18-15,-18 0 16,17 1-16,-17-1 0,18-124 16,-18 125-16,-18-107 15,18 106-15,-17 0 16,-1 0-16,-17-88 15,0 106-15,-18-106 16,35 106-16,-17 0 0,-1 0 16,1-1-16,0-16 0,0 16 15,-36-69 1,36 69-16,0-16 0,-1 16 16,1 1-16,-18-18 0,-35-70 15,35 88-15,0 0 16,0-1-16,-70-69 15,52 87-15,1 1 16,-1-1-16,-17 18 0,17 0 16,-88-53-16,71 53 15,18 18-15,-18 0 0,-1 17 16,-69-35 0,87 36-16,0-1 0,1 18 15</inkml:trace>
  <inkml:trace contextRef="#ctx0" brushRef="#br0" timeOffset="335305.9189">11095 7655 0,'-18'-17'16,"18"34"46,18 19-46,0-1-16,34 35 15,-16-34-15,52 52 16,-35-18-16,17-17 16,1 18-16,70 88 15,-70-71-15,87 71 16,-69-71-16,-19-18 0,18 19 16,36 34-16,-54-52 15,-34-36-15,17 18 0,-18-18 16,-18 0-16,19 18 15,-19-17-15,-17-19 16,-17-17 0</inkml:trace>
  <inkml:trace contextRef="#ctx0" brushRef="#br0" timeOffset="336007.2827">11095 8096 0,'0'0'0,"0"18"0,0-36 31,18 1-15,-1-19 0,-17 1-16,0 0 0,0-18 15,0 18-15,-17-71 16,-1 70-16,0-34 15,1 35-15,17 17 16,0 0-16,17 18 31,36 18-31,-18-18 16,36 35-16,0 1 16,-36-1-16,18-18 15,-18 1-15,0 0 16</inkml:trace>
  <inkml:trace contextRef="#ctx0" brushRef="#br0" timeOffset="336958.6806">12435 7955 0,'18'0'31,"0"0"-31,-1 18 16,1 35-1,-18-18-15,0 0 16,0 1-16,-18 52 15,1-53-15,-1 0 0,0-17 16,-17 17-16,18-17 0,-1-1 16,0-17-16,-35 0 15,36 0-15,-19-17 16,19-1-16,17-17 16,-18 17-16,18 1 15,53-19-15,-18 36 16,1 18-16,-1-18 15,0 35-15,0-17 16,1 0-16,17 17 16,-36-18-16,1 1 15,0 0-15,-1-1 0</inkml:trace>
  <inkml:trace contextRef="#ctx0" brushRef="#br0" timeOffset="337698.6479">12912 7691 0,'-18'0'62,"0"17"-62,1 1 16,-1-1-16,0 1 15,-17 0-15,18-1 0,-1 19 16,0-19-16,18 19 16,0-19-1,0 1-15,18 0 16,0-1-16,-1-17 0,1 18 0,52-1 15,-52 1 1,0 0-16,35-1 16,-36 1-16</inkml:trace>
  <inkml:trace contextRef="#ctx0" brushRef="#br0" timeOffset="338754.2816">13123 7708 0,'0'-17'16,"0"34"30,0 18-30,0-17-16,18 35 16,-18-35-16,0-1 0,0 19 15,0-19-15,0 1 0,18 0 16,-18-1-16,17 1 16,1-18-1</inkml:trace>
  <inkml:trace contextRef="#ctx0" brushRef="#br0" timeOffset="339044.5539">13388 7902 0,'0'18'0,"0"0"16,0 17 0,-18-35-1,18 17-15,-17 19 16,-1-19-16,0 1 15,18 0-15,-17-18 16</inkml:trace>
  <inkml:trace contextRef="#ctx0" brushRef="#br0" timeOffset="339421.3501">13494 7761 0,'35'-18'15,"-17"1"-15,-1 17 16,1 0-16,-18 17 15,18 1 1,-18 35 0,0-35-16,0-1 0,0 19 15,-18-1 1,18-17-16,0-1 16,18-17-1,-1 18 1,1-18-16,0 0 0,-1 0 15,1 0-15,-1 0 16</inkml:trace>
  <inkml:trace contextRef="#ctx0" brushRef="#br0" timeOffset="339718.3652">13705 7673 0,'0'0'15,"18"0"1,0 0 0,35 35-16,-36-35 15,1 18-15,17 17 16,-17-17-16,-1 35 15,1-18-15,-18-17 16,0 17-16,-18-17 0,1 34 16,-1-16-16,1-19 15,-19 19-15,19-19 0,-1 1 16</inkml:trace>
  <inkml:trace contextRef="#ctx0" brushRef="#br0" timeOffset="340556.066">13688 7673 0,'0'-18'0,"0"1"15,0-1 1</inkml:trace>
  <inkml:trace contextRef="#ctx0" brushRef="#br0" timeOffset="340946.6044">13688 7673 0,'-18'-71'16,"36"142"-16,-53-142 0,17 71 47,0 0-16,36 18 0,0 17-15,-1-17-16,1 0 0,35 34 16,-36-16-16,36 17 15,-17-36 1,-19 1-16,1 17 0,17-17 15,-17 0-15,-18-1 0,17 1 0,1-1 16,-18 1 31,-18-18-31,1 0-16,-19 18 15,36-1-15,-35 1 16,18 0-16,-19 17 15,19-17-15,-1-1 16,0 18 0,1-17-16,-1 0 0,18-1 15</inkml:trace>
  <inkml:trace contextRef="#ctx0" brushRef="#br0" timeOffset="349070.8756">13511 9490 0,'0'-18'0,"0"0"31,-17 18-15,17-17-16,-18-1 15,0 1 1,1 17-1,-1 0-15,1-18 16,-1 18-16,-17-18 16,17 18-16,-17-17 15,17 17-15,-17-18 16,17 18 0,-17-18-16,0 18 15,-18 0-15,35 18 16,-17-18-16,-18 18 15,18-18-15,-36 17 16,36-17-16,-1 18 16,1-18-16,0 18 0,0-18 15,-36 17-15,36 1 16,0-18-16,-54 17 16,54 1-16,-35 0 15,34-1-15,1-17 16,0 18-16,-1 0 0,1-18 15,-35 35-15,34-35 16,1 18-16,0-1 0,-1 1 16,1-1-16,-18 19 15,18-19-15,0 19 0,-1-19 16,-52 36 0,18 0-16,34-35 15,1 17-15,-35 18 16,17-18-16,17-17 15,1 17-15,-18 36 16,18-36-16,-36 36 16,54-36-16,-36 35 15,18-34-15,-1 34 16,1-34-16,0 34 16,17-35-16,0 36 15,1-36-15,17 18 0,-18 18 16,18-18-1,0-18-15,0 0 0,0 18 16,0-18-16,-18 54 16,18-54-16,0 18 0,0 0 15,0-18-15,0 71 16,0-53-16,0 0 16,0-1-16,0 1 0,0 53 15,0-53-15,-17 71 16,17-71-16,0-1 15,0 1-15,0 0 16,17 18-16,-17-18 0,0 53 16,0-53-16,0 17 15,0-17-15,0 0 0,0 0 16,0 70-16,0-70 16,0 0-16,-17 0 0,17 0 15,0 53 1,0-53-16,-18 0 0,18 0 15,0-18-15,0 71 16,0-53-16,0-1 0,-17 1 16,17 0-16,0 53 15,0-53-15,17 0 0,-17-18 16,0 53 0,0-35-16,0-17 0,0 17 15,18 35-15,-18-53 16,0 18-16,0 35 15,0-35-15,0 0 0,17 35 16,-17-35 0,0-18-16,0 18 15,0 0-15,0 0 0,18 35 16,-18-35-16,18 53 16,-1-53-16,-17 0 15,18-18-15,-18 18 0,18 53 16,-1-53-16,-17-18 15,18 18-15,0-18 0,-1 54 16,1-37-16,0 37 16,-1-54-16,1 18 15,-18 0-15,35 35 16,-35-35-16,18 0 16,-1-18-16,1 53 15,0-35-15,-1-18 0,1 1 16,0 17-16,-18-18 0,17 0 15,1 18-15,17 18 16,-17-36-16,-1 0 16,19 36-16,-19-54 15,1 19-15,0-1 0,17 0 16,0 36 0,0-36-16,-17 0 0,0-17 15,35 53-15,-18-54 16,18 54-16,-36-54 15,19 1-15,17 35 16,-18-18-16,-17-17 0,17-1 16,0 19-16,18-1 15,-18-17-15,1-1 16,-1 1-16,0 0 0,0-1 16,36 1-16,-36 0 15,1-1-15,-1 1 0,0-18 16,53 17-1,-52 1-15,-1-18 0,18 0 16,-18 18-16,53-18 16,-53 0-16,1 0 0,34 17 15,19-17 1,-54 0-16,0 0 0,0 0 16,54 0-1,-37 0-15,-16-17 0,17 17 16,0-18-16,35 0 15,-35 1-15,0-1 0,0 1 16,-18-1-16,71 0 16,-53 1-16,-18-1 0,18 0 15,-18 1-15,53-19 16,-53 19-16,18-19 16,-17 19-16,17-18 0,35-36 15,-53 36 1,18-1-16,-18-16 0,18 16 15,-18-17-15,1 0 0,17 1 0,17-54 16,-35 35 0,36-52-16,-36 52 15,1 1-15,-19-1 0,19 0 16,16-87-16,-16 69 16,-19 19-16,19-18 15,-19 0-15,36-89 16,-35 89-16,-1 0 0,1 0 15,0-18-15,35-71 16,-36 72-16,1 16 0,0 1 16,-1-18-16,18-70 15,-17 88-15,0 0 16,-1-1-16,1 1 0,17-88 16,-17 88-16,-18-1 15,18 1-15,-1 18 0,-17-19 16,18 1-16,-18 0 0,0-71 15,0 89 1,0-71-16,-18 70 16,18 0-16,-17 19 0,-1-19 15,18 0-15,-18 19 0,1-19 16,-1-52 0,0 70-16,1-71 15,-1 54-15,0 17 0,18-18 16,-17 18-16,-1 0 0,-17-70 15,35 70-15,-18 0 16,-35-53 0,36 53-16,-1 0 0,-17 0 15,17 0-15,-35-52 16,36 52-16,-19 0 0,1 0 16,17 0-16,-17 0 0,0 0 15,0 0-15,-18-53 16,17 53-16,-34-52 15,52 52-15,-17-18 16,0 18-16,-1-17 16,1 17-16,0 0 0,0 0 0,-18-18 15,-36-34-15,37 52 16,-54-53-16,35 71 16,18-18-16,-17 17 15,-1 1-15,-70-36 16,70 36-16,1 18 0,-1-19 15,1 19-15,-71-1 16,70 0-16,1 18 0,17-17 16,-53 17-1</inkml:trace>
  <inkml:trace contextRef="#ctx0" brushRef="#br0" timeOffset="352146.5473">14340 7638 0,'-17'-18'15,"-1"18"-15,1 0 0,34 18 47,36 17-31,0-17-16,53 34 16,-53-16-16,17-1 0,1 0 15,105 54-15,-88-37 16,106 54-1,-88-53-15,0 0 0,141 71 16,-123-72-16,17 1 16,-18 0-16,1 0 0,123 35 15,-142-35 1,1-17-16,0-1 0,-35 0 16,17 0-16,18 18 15,-53-35-15,-1 0 16</inkml:trace>
  <inkml:trace contextRef="#ctx0" brushRef="#br0" timeOffset="352690.995">14587 8026 0,'-17'-36'16,"34"72"-16,-52-89 0,-18 18 15,36-1 1,-36-17-16,35 18 16,-17-36-16,17 36 15,0-35-15,18 52 16,-17-35-16,17 35 16,17 1-1,19 17-15,34 17 16,-17-17-16,0 0 15,18 18-15,-1-18 0,1 18 16,-1-18-16,1 0 16,52 0-16</inkml:trace>
  <inkml:trace contextRef="#ctx0" brushRef="#br0" timeOffset="353396.8295">16757 7743 0,'0'-35'0,"0"70"0,18-87 15,-1 52 1,-17 35 0,18-18-16,-18 36 15,0 0-15,0-17 0,0 69 16,-18-69-16,-35 52 16,18-70-16,-18 34 15,35-52-15,-17 0 16,0 0-1,17-17-15,18-1 0,-17-17 16,34-18-16,1 35 16,35 1-16,-18-1 15,18 36 1,0-18-16,18 35 16,-36-17-16,-18-1 0,19 1 15,17 17-15,-53-17 16,17-1-16</inkml:trace>
  <inkml:trace contextRef="#ctx0" brushRef="#br0" timeOffset="354025.1748">17357 7567 0,'0'-18'15,"17"18"-15,-34 0 32,-1 0-32,0 0 15,1 18-15,-19 17 16,19-17-16,-18 17 15,17-17-15,18 0 16,0-1-16,0 1 16,0-1-16,18 19 15,-1-36-15,18 17 0,-17-17 16,17 18 0,1 0-16,-19-18 15,1 17-15,0-17 16</inkml:trace>
  <inkml:trace contextRef="#ctx0" brushRef="#br0" timeOffset="354387.1365">17568 7549 0,'0'18'47,"0"17"-32,18 1-15,-18-1 16,18 0-16,-18-17 0,17 17 16,-17-17-16,18-1 15,-18 1-15,18-18 16</inkml:trace>
  <inkml:trace contextRef="#ctx0" brushRef="#br0" timeOffset="354576.6406">17780 7779 0,'0'35'15,"0"-70"-15,-18 70 0,18-17 0,-17-1 0,17 1 16</inkml:trace>
  <inkml:trace contextRef="#ctx0" brushRef="#br0" timeOffset="354926.9363">17992 7585 0,'0'0'16,"35"-18"-16,-17 18 0,-18 18 16,0 17-1,0-17-15,-18 35 16,18-18-16,-18 0 15,18-17 1,18-1-16,0 1 0,-1-18 16,1 0-16,17 18 15,-17-18-15,17 17 16,-35 1 0,-35 17-1,17-17-15,-17-18 0,-36 35 16,54-17-16,-36-1 15,35-17-15,0 0 16</inkml:trace>
  <inkml:trace contextRef="#ctx0" brushRef="#br0" timeOffset="355498.7167">18186 7532 0,'0'0'0,"17"17"62,1-17-46,-18 18 0,18 0 62,-1-1-78,1 1 15,0 0-15,17-1 16,0 1-16,-17-18 16,-1 18-16,1-18 15,0 17-15,-1-17 0,-17 18 16,18-18-16,-18 17 15,-18 1 17,1 17-17,-1-17-15,0 0 0,1 17 16,-36 36 0,18-19-16,-1-16 0,1 17 15,0-18-15</inkml:trace>
  <inkml:trace contextRef="#ctx0" brushRef="#br0" timeOffset="361402.2845">9384 6897 0,'0'-18'16,"0"1"0,-18 17-16,1-18 15,-1 18 1,0 0-16,-17 0 16,0 0-16,17 18 15,1-18-15,-1 17 0,0 18 16,18-17-16,0 17 15,18-17-15,17 53 16,-17-54-16,35 36 16,-18-35-16,0-1 15,36 1-15,-36-18 16,-17 18-16,17-18 0,-17 0 16,-1-18-16,19 18 15,-36-18-15,-18 18 31</inkml:trace>
  <inkml:trace contextRef="#ctx0" brushRef="#br0" timeOffset="362333.7601">9296 6862 0,'0'-18'16,"17"0"-1,1 18-15,17 0 0,18-17 16,-35-1 0,17 18-16,-17 0 0,17 35 15</inkml:trace>
  <inkml:trace contextRef="#ctx0" brushRef="#br0" timeOffset="365031.2851">9278 6015 0,'0'-18'31,"0"36"110,0 17-126,0-17-15,0 35 16,18-18-16,-18 18 15,0-18 1,0-17-16,0 17 0,0-17 16,0 17-16,17 0 15,-17-17-15,0 0 16,18-1-16,-18 1 31,-18-36 0</inkml:trace>
  <inkml:trace contextRef="#ctx0" brushRef="#br0" timeOffset="365476.9295">9102 6174 0,'-18'0'0,"0"0"16,18 17-1,0-34 16,18-1-15,0 0 0,-1 1-1,1-1-15,0 0 0,17-17 16,-17 18-16,-18-1 16,17 0-16,1 1 15,-1 17 16,-17 17-15,18 1-16,0-18 0,-1 18 16,1-1-16,0 18 15,17-17-15,-17 0 16,-1-1-16,1 1 16</inkml:trace>
  <inkml:trace contextRef="#ctx0" brushRef="#br1" timeOffset="385167.0403">10425 4851 0,'-18'-18'16,"36"36"31,17-18-32,0 0-15,0 0 16,18 17-16,88-17 16,-52 18-16,87-18 15,-70 0-15,0 0 16,0 0-16,-1 0 0,1 0 16,-35 0-16,70-18 15,-88 18-15,35-17 16,-70 17-16,-1 0 0,-17-18 15,-17 18 1,-1-18-16</inkml:trace>
  <inkml:trace contextRef="#ctx0" brushRef="#br1" timeOffset="385446.8054">11712 4639 0,'18'18'0,"17"17"16,0-35-16,1 18 15,34 17 1,18 0-16,-17 0 16,-53-17-16,-1 17 15,-17-17-15,0 0 16,-17-1-16,-19 1 15,1 0-15,0-18 0,-36 35 16,36-35-16,-18 17 16,35 1-16</inkml:trace>
  <inkml:trace contextRef="#ctx0" brushRef="#br1" timeOffset="386514.2989">12524 4022 0,'0'0'0,"-18"0"0,18 17 31,18 54-16,-1-18-15,-17 17 0,18 124 16,0-88-16,-18 141 16,0-123-16,0-19 15,17 1-15,1 71 16,-1-124-16,-17 0 16,18-18-16,0 0 0,-18-17 0,17-1 15,1-17 1,-18-17-16</inkml:trace>
  <inkml:trace contextRef="#ctx0" brushRef="#br1" timeOffset="387293.0231">12559 4004 0,'0'0'0,"18"-18"31,34 18-15,1-17-16,53-1 16,-35 0-16,17 18 15,0-17-15,18 17 0,0-18 16,17 18-16,107 0 16,-125 0-16,107 18 15,-106-18-15,53 0 16,-106 0-16,52 0 15,-69 0-15,17 17 16,-36-17-16,19 18 16,-19-18-16,1 35 15,-18-17-15,17 35 16,-17-35-16,0 52 16,0-35-1,18 71-15,-18-53 16,18 53-1,-1-53-15,-17 17 0,36 89 16,-36-88-16,17-1 16,-17 19-16,18-19 0,-18 18 15,18-17-15,-1 70 16,1-88-16,17 53 16,-35-71-16,18 36 15,-18-36-15,0 0 16,-36-17-1,19-18-15,-18 17 16,-36-17-16,0 0 0,19 0 16,-142-17-1,88 17-15,-18-18 0,-17 18 0,-18 0 16,1 0-16,-1 0 16,0 18-16,18-1 0,18-17 15,34 18-15,19 0 0,17-18 16,0 0-1,35 0-15,36-18 0,17 0 16</inkml:trace>
  <inkml:trace contextRef="#ctx0" brushRef="#br1" timeOffset="388333.3331">13564 4551 0,'0'0'0,"0"-18"16,-17 1 0,-1-1-16,-53 18 15,36 18-15,-53-1 16,35 18-16,-17 18 15,52-17-15,0 34 16,1-52-16,34 52 16,19-52-16,34 35 15,36-18 1,-18 1 0,0-1-16,-52 0 15,-54-17 1,-35-1-1,18 1-15,-36 0 16,36-18-16,0 0 16,-18 0-16,35 0 15,0-18-15,18 0 0</inkml:trace>
  <inkml:trace contextRef="#ctx0" brushRef="#br1" timeOffset="389022.8516">13882 4198 0,'-18'0'15,"1"18"1,-1-1-1,-17 19-15,17-19 16,0 1-16,-17 17 16,17-17-16,18 17 15,0 0-15,18-17 16,0 0-16,17 35 16,0-36-16,-17 1 15,0-1-15,17 1 0,-18 0 0,1-1 16,0-17-16</inkml:trace>
  <inkml:trace contextRef="#ctx0" brushRef="#br1" timeOffset="389494.6334">13970 4251 0,'18'0'32,"-18"18"-17,17-1-15,1 1 16,0 0 0,-1-1-16,-17 1 15,0-1-15,0 1 16,0 0-16,-17 17 15,-1-17-15,18-1 16,-18-17 0,18 18-16,18 0 15,0-18-15,-1 0 16,-17 17-16,35-17 16,-17 0-16</inkml:trace>
  <inkml:trace contextRef="#ctx0" brushRef="#br1" timeOffset="389912.7452">14129 4233 0,'0'18'47,"35"0"-32,-17-1 1,17 1 0,-17 0-16,-1-1 0,19 1 15,-36-1-15,0 1 16,0 0 0,0-1-16,0 1 15,-36 0-15,36-1 16,-17 1-16,-1 0 0,-17 52 15,17-52-15</inkml:trace>
  <inkml:trace contextRef="#ctx0" brushRef="#br1" timeOffset="395939.6446">8908 9807 0,'0'-17'31,"17"17"-15,-17-18-16,18 0 15,0 1 1,-1-1-16,-17 0 16,18 1-16,17-19 15,-17 19-15,17-1 0,0-17 16,36-36 0,-18 54-16,-18-36 0,18 18 0,70-54 15,-70 54 1,71-71-16,-54 53 15,107-53-15,-89 36 16,124-89-16,-89 89 16,106-89-1,-105 88-15,105-87 16,-105 69-16,-18 19 0,17-18 16,71-53-16,-88 70 15,0 0-15,-18 1 16,18-1-16,70-70 15,-70 88-15,-18 0 0,0 0 16,1 1-16,-19-1 16,1 17-16,-18 1 0,-18 17 0,18-17 15,-18 17-15,18-17 16,-18 18-16,-17-1 16,17 0-16,-17 1 0,35-19 15,-36 36-15,-17-17 16,18 17-16,-36 0 31,1-18-15</inkml:trace>
  <inkml:trace contextRef="#ctx0" brushRef="#br1" timeOffset="396241.5407">12753 6879 0,'-18'0'16,"36"0"-16,-36-17 0,36 17 16,17-18-1,0 18-15,54 0 0,-54 0 16,18 0-16,-18 0 16,0 0-16,1 0 0,34 0 15,-52 0-15,0 18 16,-18-1-1,-18 1 1,0-18-16,-35 35 16,36-17-1,-1-1-15,0 1 16,1 0-16,17-1 0,-18 36 16,1-35-16</inkml:trace>
  <inkml:trace contextRef="#ctx0" brushRef="#br1" timeOffset="397080.1542">11342 6650 0,'0'-18'16,"17"36"-1,-17 17 1,0-17 0,0 35-16,0 0 0,-17 52 15,-1-52-15,1-17 16,-19 52-16,1-53 15,-18 0 1,18-17-16,-18 0 16,35-18-16,1 0 15,-1-18-15,0 0 0,18-17 16,0 17-16,0-17 0,53-18 16,-35 36-16,52-1 15,-34 18-15,34 35 16,-34-17-16,-1 0 15,18 34-15,-36-16 16,1-19-16,0 1 0,-1 17 16,-17-17-16,0 0 15</inkml:trace>
  <inkml:trace contextRef="#ctx0" brushRef="#br1" timeOffset="397876.1745">11730 6332 0,'0'18'16,"-35"0"-16,35-1 16,-36 19-1,19-19-15,-1 1 0,0-1 16,1 1-16,17 17 15,0-17 1,35 17-16,-17-17 16,-1 0-16,19-18 0,-19 17 15,1 1-15,35 0 16,-36-18-16,1 17 16,0-17-16,-1-17 15</inkml:trace>
  <inkml:trace contextRef="#ctx0" brushRef="#br1" timeOffset="398170.0543">11836 6350 0,'17'0'15,"1"-18"1,0 18-16,17 0 15,-17 18-15,-1-18 0,18 35 16,-35-17-16,0 0 16,0 17-1,0-18-15,0 1 16,0 0-16,0-1 16,0 1-16,0 0 15,18-1 1,0-17-16,-1 0 0,1 0 15,0 0 1</inkml:trace>
  <inkml:trace contextRef="#ctx0" brushRef="#br1" timeOffset="398364.6142">12171 6473 0,'0'36'16,"0"-19"-16,0 1 0,-18 17 16,18-17-16,-17 0 15,17-1-15,-18 1 0,18 0 16,-18-1 0</inkml:trace>
  <inkml:trace contextRef="#ctx0" brushRef="#br1" timeOffset="398682.4361">12294 6350 0,'18'18'31,"-18"-1"-15,18 1-16,-18 17 15,0-17-15,17 17 16,-17-17-16,0-1 15,18 1 1,0-18-16,-18-18 16</inkml:trace>
  <inkml:trace contextRef="#ctx0" brushRef="#br1" timeOffset="398988.75">12435 6209 0,'18'0'15,"0"18"1,-18-1-16,17 1 0,19 17 16,-19-35-16,19 35 15,-19-35 1,1 0-16,-1 18 0,1-18 15,0 18 1,-18-1-16,0 1 16,-18 35-16,0-36 15,1 19-15,-1-19 16,18 19-16,-17-1 0,-19 18 16,19-18-16</inkml:trace>
  <inkml:trace contextRef="#ctx0" brushRef="#br1" timeOffset="400572.1725">13406 3246 0,'0'0'16,"0"-18"-16,-18 18 0,18 35 31,0 18-15,0 0-16,0 0 0,0 35 15,18-35-15,-18 35 16,17-70-16,-17 17 15,18 0 1,-18-17-16,0 0 0,17-18 16</inkml:trace>
  <inkml:trace contextRef="#ctx0" brushRef="#br1" timeOffset="400912.5776">13176 3457 0,'0'0'0,"0"-17"0,-17-1 16,17 0-1,0 1 1,17-1-16,19-17 15,-19-1-15,1 19 0,-1-18 16,36-36 0,-17 53-16,-19-17 0,1 0 15,0 17-15,-1 1 16,1-1-16,-1 18 0,1 0 16,17 53-1,-17-18-15,17 36 16,-17-36-16,17 0 15,-17-17-15,17 17 0,-17-17 0</inkml:trace>
  <inkml:trace contextRef="#ctx0" brushRef="#br1" timeOffset="402703.6905">12541 2417 0,'0'-18'16,"-17"18"-16,34 0 15,1 53 1,17 17-16,-17-34 16,-1-1-16,19-17 15,-19 17-15,1-18 0,17 1 16,-17 0-16,0-18 16,-1-18-16,1 18 15,-1-35-15,-17 17 16,18-17-16,-18 17 0,0-52 15,0 34-15,-18 1 16,18 18-16,0-1 16,-17 18-16</inkml:trace>
  <inkml:trace contextRef="#ctx0" brushRef="#br1" timeOffset="402881.1617">13035 2522 0,'0'0'16,"18"36"-16,-18-19 0,0 1 15,17 0 1,1-1 0,0 1-16,-1-18 15</inkml:trace>
  <inkml:trace contextRef="#ctx0" brushRef="#br1" timeOffset="403002.9869">13053 2311 0,'17'0'15</inkml:trace>
  <inkml:trace contextRef="#ctx0" brushRef="#br1" timeOffset="403269.2348">13300 2399 0,'0'0'15,"-18"0"-15,18 18 0,-18 17 16,18-18-16,0 1 0,0 0 15,18-1-15,17 19 16,-17-19-16,0-17 16,17 18-16,-17-18 15,-18 18-15,-18-1 16,-17 1 0,17-1-16,-35-17 15,35 18 1,1-18-16</inkml:trace>
  <inkml:trace contextRef="#ctx0" brushRef="#br1" timeOffset="403436.8237">13547 2522 0,'0'0'31,"17"36"-31,-17-19 0,18 19 16,-18-19-16,18-17 0,-1 0 16</inkml:trace>
  <inkml:trace contextRef="#ctx0" brushRef="#br1" timeOffset="403582.3146">13529 2328 0,'0'0'0,"18"0"15</inkml:trace>
  <inkml:trace contextRef="#ctx0" brushRef="#br1" timeOffset="403759.3677">13741 2452 0,'35'0'15,"-70"0"-15,88 0 0,-18-18 0,18 1 16,-36 17-16,1-18 16,0 18-16,-1 0 0,-17-18 15,-17 18 1</inkml:trace>
  <inkml:trace contextRef="#ctx0" brushRef="#br1" timeOffset="403954.3848">13811 2187 0,'0'0'16,"0"71"-16,0-18 0,18-18 0,-18 53 15,18-53 1,-18 18-16,35 0 16,-18-17-16,19-1 15,-19-18-15</inkml:trace>
  <inkml:trace contextRef="#ctx0" brushRef="#br1" timeOffset="404945.1271">14288 2293 0,'-18'0'16,"0"0"-16,-17 0 15,17 18-15,1-1 16,-1 1-16,18 0 0,-18-1 16,18 1-16,0 0 0,18-1 15,17 18-15,1-17 16,-1 0-16,-17-1 0,17 1 16,35 0-1,-52-18-15,0 17 0,-18 1 16,-53 0-1,17 17-15,-52 0 16,53 0-16,-53 18 16,35-17-16</inkml:trace>
  <inkml:trace contextRef="#ctx0" brushRef="#br1" timeOffset="410366.4476">13829 6914 0,'0'-17'0,"0"-1"16,0 36-1,18 35 1,-18-18 0,17 36-16,18 87 15,-17-52-15,-18 159 16,0-107-16,-18 195 15,18-159-15,-35 106 16,35-176-16,0-19 16,0-34-16,0 52 15,0-70-15,18 0 16,-18-35-16,0 0 0,0-36 16,0 0-1</inkml:trace>
  <inkml:trace contextRef="#ctx0" brushRef="#br1" timeOffset="410877.8286">13670 7020 0,'-17'53'16,"34"-106"-16,-52 141 0,35-70 16,0 0-16,18-18 0,-1-18 15,1 18 1,-1-35-16,1 17 0,0-17 16,17-36-16,-17 36 15,-1 0-15,1 0 0,0 17 16,-1-35-16,1 35 15,-1 18-15,-17 18 16,18 0 0,0 17-16,-1 0 0,1 0 15,0-17-15,17 17 16,0-17-16,-17 0 0,17 17 0,0-17 16,1-18-16,17 35 15,-18-35-15</inkml:trace>
  <inkml:trace contextRef="#ctx0" brushRef="#br1" timeOffset="411333.945">14676 6526 0,'0'0'16,"0"36"-16,0-19 0,0 19 15,0 52 1,0-35-16,-18-18 0,18 18 15,-18-18-15,1-17 0,17 17 16,-18-17-16,-17-1 16,17-17-16,0 0 15,18-35 1,-17 17-16,17 1 0,17-18 16,1 17-16,-18 0 15,18 18-15,-1 0 0,1 18 16,0-18-16,-1 18 0,1-1 15,0 1-15,-1-1 16,-17 1-16,18 0 0,-1 17 16,1-35-16,-18 18 15,18-18-15</inkml:trace>
  <inkml:trace contextRef="#ctx0" brushRef="#br1" timeOffset="411694.4029">14993 6438 0,'-18'0'15,"1"18"1,-1-18-16,-17 35 16,35-17-16,0-1 0,-18 1 15,18 17 1,36 18-16,-36-35 15,17 0-15,1-18 0,-1 17 16,19 1-16,-19-18 16</inkml:trace>
  <inkml:trace contextRef="#ctx0" brushRef="#br1" timeOffset="411973.6466">15117 6438 0,'0'0'15,"17"0"-15,1 0 16,-1 18 0,1 17-1,0-17-15,-18-1 0,0 1 16,17 17-16,-17-17 15,0 0-15,-17-1 16,17 1-16,17-18 16,-17 18-1,18-18-15,0 0 16,-1 0 0</inkml:trace>
  <inkml:trace contextRef="#ctx0" brushRef="#br1" timeOffset="412162.1474">15381 6650 0,'0'0'16,"0"18"-16,0-1 0,-18 18 16,18-17-1,0 0-15,18-18 31</inkml:trace>
  <inkml:trace contextRef="#ctx0" brushRef="#br1" timeOffset="412401.8049">15452 6456 0,'17'0'15,"1"0"-15,0 35 16,-1-35-16,-17 18 16,18-1-16,-18 19 0,0-19 0,0 1 15,0 0-15,0 17 16,0-17-16,0-1 16,18-17-1,-1 0 1,1 0-16</inkml:trace>
  <inkml:trace contextRef="#ctx0" brushRef="#br1" timeOffset="412779.7901">15646 6332 0,'0'-17'15,"0"34"-15,-18-34 0,36 17 32,-1 17-17,19 19-15,-19-19 16,19 19-16,-1-19 15,0 1-15,-17-1 16,35 1 0,-36 0-16,1-1 15,-18 1 1,0 0-16,-18-1 16,-17 19-16,35-19 15,-35 1-15,17 0 0,0-1 16,1 18-1,-1-17-15</inkml:trace>
  <inkml:trace contextRef="#ctx0" brushRef="#br1" timeOffset="413725.4451">15275 7391 0,'0'-18'47,"18"36"47,35 17-94,-18 0 16,18 18-16,106 71 15,-53-54-15,-1 18 0,37 1 16,-1 16-16,141 72 16,-141-71-16,159 52 15,-159-69-15,-18-19 16,107 54-16,-142-71 15,0-1-15,-17-16 16,-36-1-16,18 0 16,-35-17-16,-36-18 15,-35-18 1,18-17-16,-1 17 16</inkml:trace>
  <inkml:trace contextRef="#ctx0" brushRef="#br1" timeOffset="414148.0406">15311 8184 0,'0'18'0,"17"-36"15,1 1-15,-1-1 16,-17-17-16,18-18 0,17-53 16,-35 53-16,0-70 15,-17 52 1,17 1-16,-18-1 0,18 1 15,-18 17-15,1-53 16,17 71-16,-18 17 0,18 0 16,18 1-16,17 17 15,0 35-15,1-17 16,34 17-16,1 0 0,-1-17 16,1 17-16,-1 0 0,1 1 15,0-1-15,52 18 16,-88-36-16,18 19 15</inkml:trace>
  <inkml:trace contextRef="#ctx0" brushRef="#br1" timeOffset="431656.8599">9666 2575 0,'18'0'110,"-18"-17"-95,17 17-15,1 0 16,0-18 15,-1 18 1,1 0-17,0 0 110,-1 0-125,1 0 16,0 0-16,-1 0 15,1 0-15,-1 0 0,19 0 16,-19 18 0,36-18-1,-35 17-15,0-17 0,17 18 16,0-18-16,-17 18 0,52-1 16,-34 1-16,-1-18 15,-18 17-15,54 19 16,-53-19-16,35 19 15,-18-19-15,-17 19 16,34-1-16,-16-17 16,-19 17-16,36 0 15,-17 0-15,-19-17 0,36 35 16,-35-35-16,-1 17 16,36 18-1,-35-18-15,0 0 0,-1-17 16,1 17-16,17 36 15,-17-36-15,-1 18 0,1-18 16,0 1-16,17 52 16,-17-53-16,-18 0 0,17 18 15,19 18 1,-19-18-16,1-18 0,17 0 16,-17 18-16,-1-18 0,19 54 15,-19-36-15,1-18 16,0 0-16,-18 18 0,17-18 15,18 53 1,-35-52-16,36 52 16,-19-53-16,19 36 15,-19-36-15,-17 0 16,18 1-16,0-1 0,17 35 16,-18-34-16,1 17 15,0-36-15,17 36 16,-35-35-16,18 17 15,-1-17-15,1 17 16,0 0-16,-18-17 0,17 0 16,1 17-1,0-18-15,-18 1 0,17 0 16,1-1-16,-1 19 16,1-36-16,-18 17 15,18 1-15,-1 0 16,1 17-16,-18-17 15,35 17-15,-17 0 16,0-17-16,-1-1 16,1 1-16,-1 0 15,1-18-15,0 35 16,-1-17-16,1-18 0,0 35 16,-1-35-16,-17 17 15,18 1-15,0 0 16,-1-1-16,1 1 15,-1 0-15,1-1 16,0-17-16,-1 18 16,-17 0-16,18-18 15,0 17 1,-1 1-16,1-18 16,-18 17-16,18-17 15,-1 0 1,-17 18-1,18-18-15,0 18 16,-1-18-16,-17 17 16,18-17-16,-1 0 15,1 18 1,0-18-16,17 18 16,-17-18-1,-1 17-15,1-17 16,0 18-16,-1-18 15,1 0-15,-18 18 16,17-18-16,1 0 16,0 0-1,-18 17-15,17-17 16,1 0-16,0 0 0,-1 0 16,1 0-1,0 0 1,-1 0-16,1 0 15,-1 0-15,19 0 16,-19 0-16,1 0 16,17 0-1,-17-17-15,0 17 16,-1-18-16,1 0 16,0 1-1,-18-1-15,17 18 0,-17-18 16,18 1-16,-1-1 15,-17 0 1,18 18-16,-18-17 16,0-1-16,18 18 15,-18-17 17,0-1-17,-18 0 1,0 1-16,1-1 15,-1 0 1,1 18-16,-1 0 16,0 0-16,1 18 15,-1-18-15,36 0 47,-1 0-31,1 0-1,0 0-15,34-18 16,-34 18-16,0 0 16,-1 0-1,1 18-15,-18 0 16,0-1-16,18 1 0,-18 17 16,-18 0-16,18-17 15,0 0-15,0-1 16,0 1-1</inkml:trace>
  <inkml:trace contextRef="#ctx0" brushRef="#br1" timeOffset="433494.6462">13794 6368 0,'0'-18'16,"0"0"15,-18 18-15,0 0-16,1-17 15,-1 17 1,-17 0-16,0 17 16,-1-17-16,19 18 15,-36 17-15,35-35 16,0 36-16,18-19 16,0 1-16,0 17 0,0-17 15,18 17 1,0-17-16,-1-1 0,19 1 15,-19 0-15,54-1 16,-36 1-16,36-18 16,-36 0-16,0-18 15,-17 18-15,-1 0 16,1 0-16,-36 0 31</inkml:trace>
  <inkml:trace contextRef="#ctx0" brushRef="#br1" timeOffset="437203.6976">13653 5786 0,'0'17'62,"0"1"-62,0-1 16,0 19-16,0-1 16,0 0-16,0-17 15,17 0-15,-17-1 16,0 1-16,0 0 0,0-1 15,0 1 1,18-18 0</inkml:trace>
  <inkml:trace contextRef="#ctx0" brushRef="#br1" timeOffset="437562.1512">13494 5997 0,'0'0'0,"0"-17"31,0-1-15,0 0-16,17 1 15,-17-1-15,0 0 16,18 18-16,0-35 16,-18 17-1,17 1-15,1-1 16,-18 1 0,18 17-16,-1 0 15,1 0-15,0 0 16,-1 17-16,18 1 15,-17-1-15,17 1 0,1 17 16,-1-17 0,-17 0-16</inkml:trace>
  <inkml:trace contextRef="#ctx0" brushRef="#br1" timeOffset="440156.6141">12806 2840 0,'0'0'0,"17"0"32,54 18-17,-18-18 1,18 0-16,87 0 16,-70 17-16,1-17 0,-1 0 15,0 0-15,88 0 16,-105 0-16,0 0 0,-19 18 15,-16-18-15</inkml:trace>
  <inkml:trace contextRef="#ctx0" brushRef="#br2" timeOffset="445668.8525">14870 4727 0,'17'0'15,"54"18"1,-18-18-16,123 0 16,-52 0-16,123 0 15,-106 0-15,0-18 16,141 1 0,-159 17-16,1 0 0,-36-18 15,0 18-15,71 0 16,-106 0-16,-18 0 0,1 0 15,-19 0-15,1 0 16,-18-18-16</inkml:trace>
  <inkml:trace contextRef="#ctx0" brushRef="#br2" timeOffset="445935.5619">16669 4427 0,'0'0'16,"35"36"-16,0-19 0,54 19 16,-37-1-16,19-18 15,35 36 1,-53-35-16,0 0 0,-36-1 16,19 19-16,-36-19 15,-18 19-15,-17-36 16,-36 17-16,18 1 15,-35-1 1,53-17-16,-1 18 0,19-18 16,17 18-16</inkml:trace>
  <inkml:trace contextRef="#ctx0" brushRef="#br2" timeOffset="446570.3848">17745 4092 0,'0'53'16,"17"0"-16,1 88 16,-18-53-16,18 18 15,-18 18-15,17 123 16,1-124-16,-18-17 0,18 0 15,-1-36-15,1 1 16,-1-1-16,1-34 0,0-1 0,-1-17 16,-17-1-16,18-17 15</inkml:trace>
  <inkml:trace contextRef="#ctx0" brushRef="#br2" timeOffset="447153.4351">17674 4145 0,'0'0'0,"18"-17"15,-1-1-15,1 18 0,0 0 16,52-18-16,-17 18 15,18 0-15,-1 0 0,19 0 16,16 0-16,1 0 16,18 0-16,-1 0 0,18 0 0,0-17 15,124-1 1,-142 18-16,1-18 0,-18 18 16,88-17-16,-124 17 15,-17 0-15,0 35 16,-18-17-16,-17 35 15,-18 17 1,-18-17-16,18 0 16,0 17-16,0-17 0,0 18 0,18 70 15,0-70-15,17 87 16,-17-87-16,17 88 16,-35-89-1,18 1-15,-1-1 16,1-17-16,-1 0 0,1 0 0,-18-18 15,0 36-15,-18-53 16,-34 34-16,-1-34 16,0 0-16,-71-1 15,36 1-15,0-18 16,-36 0-16,-140 0 16,105 0-16,0 0 0,18 0 15,0 18-15,18-18 0,34 0 16,36 0-16,-17-18 15</inkml:trace>
  <inkml:trace contextRef="#ctx0" brushRef="#br2" timeOffset="447692.7704">18785 4710 0,'0'0'16,"-17"-18"-16,17 0 15,-35 18-15,-18 0 16,17 0-16,1 18 15,17 0-15,-17 35 16,17-36-16,18 1 0,0 17 16,36 18-1,-19-18-15,19-17 0,-19 17 16,19-17-16,-19 17 0,19-17 16,-19 17-16,1 0 15,-18-17-15,0 0 16,-18-1-16,-17-17 15,0 18-15,-36-18 16,36 0-16,-1 0 0,-34-18 16,52 18-16</inkml:trace>
  <inkml:trace contextRef="#ctx0" brushRef="#br2" timeOffset="448027.1616">18944 4392 0,'-17'18'31,"-19"-18"-16,36 17 1,-17 1-16,-1 17 16,18-17-16,0 35 15,18-36-15,17 19 16,-17-19-16,34 19 16,-16-36-16,-1 17 15,-17-17-15,35 0 16,-36-17-1</inkml:trace>
  <inkml:trace contextRef="#ctx0" brushRef="#br2" timeOffset="448382.6042">19156 4304 0,'17'0'15,"-34"0"-15,52 0 0,-17 0 16,-1 18-16,1-18 16,-18 17-16,18-17 15,-18 18-15,17-1 0,-34 19 16,17-19 0,-18 1-1,18 0-15,0-1 16,0 1-1,18 17 1,-1-17-16,1-1 0,-18 19 16,0-19-1,-18-17 1,1 18 0,-1-18-16,0 0 0,1-18 15,-1 18 1</inkml:trace>
  <inkml:trace contextRef="#ctx0" brushRef="#br2" timeOffset="448872.9201">19438 4286 0,'0'18'31,"18"0"-15,-1-1-16,19 18 15,-1-17-15,-17-18 0,-1 18 16,36-1-1,-35-17-15,-1 0 0,1 18 0,-18 0 16,-18-1 0,1 1-1,-1 0-15,-17 17 16,17-18-16,-17 36 16,17-35-16,1 17 15,-1-17-15</inkml:trace>
  <inkml:trace contextRef="#ctx0" brushRef="#br2" timeOffset="450450.9101">14693 2434 0,'0'0'0,"0"-17"31,18 17-31,-1 0 0,1-18 16,17 18-16,-17 0 16,17 0-16,1 0 0,34 0 15,-35 18-15,18-18 16,18 35-16,-18-18 15,-18 1-15,18 0 16,-18-1-16,1 19 0,-1-19 0,35 36 16,-34-18-1,-1 1-15,0-1 0,1 0 16,-1-17-16,18 53 16,-18-36-16,18 53 15,-18-53-15,-17 1 0,17 16 16,0-16-16,18 52 15,-17-53-15,-1 0 16,0 18-16,-17-17 0,52 52 16,-34-35-16,-1-18 15,35 71-15,-52-53 16,53 53-16,-36-53 16,18 35-1,-18-35-15,0 0 16,1 0-16,-19-1 0,19 1 0,-1 0 15,-18 0-15,36 53 16,-35-71-16,35 71 16,-35-53-16,17-18 0,0 71 15,-17-71 1,35 71-16,-36-70 16,1 16-16,0 1 0,-1-17 15,19 52-15,-19-53 16,1 0-16,-1 1 15,1-1-15,0 0 0,17 18 16,-17-18-16,-1 1 16,1-19-16,17 54 15,-17-36-15,17 18 16,-17-18-16,-1 1 0,1-1 16,35 18-1,-35-18-15,35 36 16,-18-54-16,18 36 15,-18-17-15,0-19 16,18 36-16,18 0 16,-36-35-16,36 35 15,-36-36-15,53 18 16,-53-35-16,54 18 16,-54-18-16,35 0 15,-34 0-15,-1-18 16,18 18-1,-36 0-15,19-17 0,-19 17 16,-17-18-16,18 18 0,-18-17 16,18 17-16,-18-36 15,17 19-15,-17-19 16,18-17 0,0 36-16,-18-1 0,17 18 15,-17-17-15,0-1 0,18 0 16,-1 18-16,-17-17 15,0-1-15,18 18 16,-18-18 0,-18 1-1,1 17-15</inkml:trace>
  <inkml:trace contextRef="#ctx0" brushRef="#br2" timeOffset="450674.005">18397 5803 0,'18'0'16,"17"-17"-1,-17 17-15,17-18 0,18-17 16,-35 35-16,35 0 16,-36 17-1,-17 1-15,18 17 16,-18 0-16,0 1 15,18-19-15,-18 19 16,0-19-16</inkml:trace>
  <inkml:trace contextRef="#ctx0" brushRef="#br2" timeOffset="451835.9759">19138 5821 0,'0'0'0,"0"17"31,0 36-15,18 0-16,-18 36 15,17-19-15,-17-17 16,0-18-16,18 71 15,-18-35-15,0-54 16,18 19-16,-1-19 16,1-17-1,-18-35 1</inkml:trace>
  <inkml:trace contextRef="#ctx0" brushRef="#br2" timeOffset="452431.0921">18927 5997 0,'0'-17'47,"17"-19"-47,18 1 15,-17 0-15,0-1 16,-1 19-16,1-1 0,0-17 16,-1 0-1,1 35-15,0-18 16,-1 18-16,1 18 16,-1-1-16,19 36 15,-19-35-15,19 17 0,-1 18 16,0-35-16,-17-1 15,17 19-15,-17-19 16,-1 1-16,19 0 16</inkml:trace>
  <inkml:trace contextRef="#ctx0" brushRef="#br2" timeOffset="452948.4684">19121 6650 0,'0'0'0,"-36"0"0,19 0 0,-36 0 15,17 18 1,1 17-16,18 0 16,17 0-16,0-17 15,0 17-15,17 1 0,18-19 16,18 1-16,0-1 0,71 1 15,-54-18-15,36-18 16,-53 18-16,-18-17 16,-17 17-16,0 0 0</inkml:trace>
  <inkml:trace contextRef="#ctx0" brushRef="#br2" timeOffset="454154.9723">15099 8943 0,'18'0'32,"34"0"-17,-16 0-15,34-18 0,89-35 16,-53 0-16,17 1 15,1-1-15,193-88 16,-140 70-16,17-17 16,0 0-16,229-71 15,-211 71-15,211-89 16,-229 107-16,0-19 16,-17 1-16,-19 18 0,89-54 15,-159 71-15,18 18 16,-88 17-16,0 1 15,-18-1-15</inkml:trace>
  <inkml:trace contextRef="#ctx0" brushRef="#br2" timeOffset="454364.0273">18609 7267 0,'71'-17'0,"-142"34"0,177-34 15,-18 17 1,-53 0-16,1 0 0,-1 17 16,-17 1-16,-1 0 0,1 34 15,-36-34-15,1 53 16,-1-36-16,18 0 16,-18 0-16</inkml:trace>
  <inkml:trace contextRef="#ctx0" brushRef="#br2" timeOffset="454649.7872">19226 7514 0,'0'0'0,"-17"35"0,17 18 16,-18 124 0,0-71-16,1 176 15,17-141-15,0 106 16,17-141-16,1 35 16,0-71-16,-1 1 15,-17-53-15,18-1 16,0-34-16,-1-1 15</inkml:trace>
  <inkml:trace contextRef="#ctx0" brushRef="#br2" timeOffset="454838.7894">18979 7514 0,'0'18'0,"18"-1"16,0 19-16,-1-19 15,1 1 1</inkml:trace>
  <inkml:trace contextRef="#ctx0" brushRef="#br2" timeOffset="455234.2462">18962 7638 0,'0'0'15,"-18"0"-15,18 17 0,-17-17 16,34 0 0,1-35-1,17 35 1,0-35-16,36-1 15,-53 19-15,34-1 16,-34 18-16,0 0 16,-1 18-16,1-1 0,0 19 15,-1-1-15,1 0 16,17 18-16,1-35 16,-1-1-16</inkml:trace>
  <inkml:trace contextRef="#ctx0" brushRef="#br2" timeOffset="455629.1291">19632 7461 0,'0'0'16,"18"0"-16,70 53 15,-18-18 1,1 18-16,35 18 0,123 88 15,-105-89-15,140 89 16,-140-71-16,17-17 16,123 52-16,-140-52 15,-18-18-15,-18 0 0,71 17 16,-89-52-16,18 17 16,-70-35-1,-36 0-15</inkml:trace>
  <inkml:trace contextRef="#ctx0" brushRef="#br2" timeOffset="455957.0015">19914 8220 0,'0'0'15,"0"17"-15,0 1 16,0-36-16,0 1 16,0-19-16,0-16 0,0-1 15,-35-71-15,35 71 16,-18 0-16,18 0 0,-17-17 16,17-18-1,0 52-15,0 1 0,0 17 16,17 1-16,19 17 15,-1 0-15,53 0 16,-35 17-16,-18 1 0,18 0 16,0-1-16,0-17 0,-18 18 15,1-18 1</inkml:trace>
  <inkml:trace contextRef="#ctx0" brushRef="#br2" timeOffset="456584.8218">21308 7267 0,'0'0'15,"0"18"-15,0 35 16,-18 0-16,-17 35 15,0-53-15,17 18 16,-17-18-16,-1 1 0,1-19 16,0 1-16,0 0 15,-18-1-15,17-17 16,19-17-16,17-1 16,0-17-16,35 17 15,36 0 1,-36 1-16,0 34 0,53 1 15,1 35 1,-54-35-16,-18 17 0,19-18 16,-1 19-16,-35-19 15,18 1-15</inkml:trace>
  <inkml:trace contextRef="#ctx0" brushRef="#br2" timeOffset="456963.3327">21819 7056 0,'0'17'0,"-17"-17"16,17 18-16,-36-1 15,19 1-15,-19 17 16,19-35-16,-1 36 16,18-19-16,0 1 15,0 0-15,18-1 0,-18 1 16,17-18-16,1 18 0,17 17 15,-17-35-15,17 17 16,-17 1 0,0 0-16,-1-18 15</inkml:trace>
  <inkml:trace contextRef="#ctx0" brushRef="#br2" timeOffset="457363.9203">22066 7038 0,'0'-18'15,"18"18"-15,17 18 16,0-18-16,-17 0 15,35 18 1,-35-1-16,-1-17 16,-17 18-16,0-1 0,-17 1 15,17 0-15,-18-1 16,18 1-16,-18 17 16,18-17-16,0 17 15,18-17-15,0 35 16,-18-36-1,17 1-15,1 0 0,-18-1 16,-18-17 0,-17 0-16,17 18 15,1-18-15,-1 0 16,0 0-16,1 0 0,17 18 16</inkml:trace>
  <inkml:trace contextRef="#ctx0" brushRef="#br2" timeOffset="457548.0395">22437 7408 0,'-18'18'15,"36"-36"-15,-36 54 0,-17-1 16,17-17-16,0-1 0,-17 1 15,18-1-15,17 1 16,-18-18-16</inkml:trace>
  <inkml:trace contextRef="#ctx0" brushRef="#br2" timeOffset="458271.9645">22595 7285 0,'18'-18'31,"17"18"-15,-17 0-16,17-17 15,-17 17-15,0 0 16,-18-18-16</inkml:trace>
  <inkml:trace contextRef="#ctx0" brushRef="#br2" timeOffset="458482.0258">22684 7091 0,'0'35'16,"0"-17"-16,-18 17 0,18 18 15,0-18 1,0-17-16,0 17 0,18 18 16,-1-35-16,36 17 15,-35-35 1,-1 18-16,19-18 0,-19 0 0,1-18 16</inkml:trace>
  <inkml:trace contextRef="#ctx0" brushRef="#br2" timeOffset="458753.9242">22878 7108 0,'17'18'16,"1"-18"-16,17 18 15,-17-1-15,17 1 16,-17 0-1,17-1-15,-17 1 0,17 0 16,-17-1-16,-1 19 16,-17-19-16,0 18 15,-17-17-15,-1 0 16,-17 17 0,-1-17-16,19-1 15,-1 1-15,-17 0 0,17-1 16</inkml:trace>
  <inkml:trace contextRef="#ctx0" brushRef="#br2" timeOffset="462285.1329">8678 15663 0,'-17'0'0</inkml:trace>
  <inkml:trace contextRef="#ctx0" brushRef="#br2" timeOffset="462728.723">8573 15593 0,'0'0'15,"-18"-18"-15,0 1 0,-17-1 0,-18-35 16,18 35 0,-71 1-16,53-1 15,-106 0-15,71 18 16,-18 18-16,0 0 0,-17-1 15,-1 19-15,-87 69 16,87-34-16,18 17 16,-70 89-16,88-89 15,0-18-15,17 19 0,18-1 16,0 0-16,18 18 0,0 0 16,35 105-1,35-105-15,89 106 16,-19-106-16,19-18 0,-1-18 15,18-17-15,142 35 16,-125-70-16,19-18 0,-18 0 16,-1-18-16,160-34 15,-177-1-15,0 0 16,0 0-16,-17-18 0,105-70 16,-159 53-16,1 17 15,17-87-15,-53 69 16,-35 19-16,-17-89 15,-18 71-15,-18 17 0,-106-87 16,71 87 0,-18 0-16,0 19 15,0 16-15,18 19 0,17-1 0,36 36 16,35 17-16,35 35 16</inkml:trace>
  <inkml:trace contextRef="#ctx0" brushRef="#br2" timeOffset="463297.7349">12965 15681 0,'-159'-53'16,"318"106"-16,-424-124 0,159 54 0,-158 17 15,140 0-15,-140 70 16,140 1-16,18 17 15,-17 0-15,-54 124 16,107-106-16,17 17 0,18-17 16,17 0-16,36 123 15,17-123-15,35 0 16,1-18-16,158 71 16,54-53-16,-125-71 15,19 0-15,158-17 16,-141-18-16,159-35 15,-177 17-15,-17-35 0,141-53 16,-159 36 0,-18-1-16,-17 1 0,-18-19 15,-17 1-15,-18-71 16,-53 89-16,-53-89 16,-18 106-16,-88-70 15,54 70-15,-1 35 16,0-17-16,-70 17 15,105 36-15,18 0 0,35 17 16,18 0-16</inkml:trace>
  <inkml:trace contextRef="#ctx0" brushRef="#br2" timeOffset="463908.8613">18062 15752 0,'-159'-71'16,"318"142"-16,-406-177 0,141 88 0,-158-17 15,123 35-15,0 17 16,-18 1-16,-159 53 16,142-1-16,35 1 15,-18-18-15,36 35 0,-1-18 0,18 1 16,18 0-16,0 17 15,0 88-15,70-88 16,53 124-16,36-89 16,17-17-16,177 106 15,-89-124-15,1-17 0,246 17 16,-194-53 0,0 0-16,265 1 15,-247-19-15,0-17 0,-17 0 16,17-17-16,193-54 15,-228 36-15,-18-18 0,-17-18 16,-19 18-16,89-105 16,-159 87-16,-35-17 15,-17 0-15,-36-18 0,-53-123 16,-18 123-16,-17 0 16,-18 0-16,0 18 0,-35 17 15,18 18-15,-1 18 0,-105 35 16,158 18-16,-52 52 15</inkml:trace>
  <inkml:trace contextRef="#ctx0" brushRef="#br2" timeOffset="464327.2065">23795 15910 0,'0'0'16,"-194"36"-16,88-1 0,0 18 16,18 0-16,-88 88 15,105-71-15,-17 124 16,53-105-16,17 16 16,18-16-16,18-1 0,34-18 15,72 54-15,-36-89 16,0 18-16,106-18 15,-105-35-15,16 18 0,-34-36 16,0 18-16,52-53 16,-88 36-16,-17-36 15,-18 18-15</inkml:trace>
  <inkml:trace contextRef="#ctx0" brushRef="#br2" timeOffset="465072.1927">20232 4763 0,'17'0'16,"-34"0"-16,52-18 0,0 18 0,54 0 15,-19 0-15,107 0 16,-72 0-16,72-18 15,-89 18-15,71 0 16,-106-17-16,0 17 16,-1-18-16,-34 18 15</inkml:trace>
  <inkml:trace contextRef="#ctx0" brushRef="#br2" timeOffset="465279.1332">21220 4463 0,'35'17'16,"-70"-34"-16,105 34 0,-35 1 0,18 17 16,-17-17-16,-1-1 15,0 19 1,-17-1-16,-36-17 0,18 17 16,-35 0-16,0-17 0,-36 35 15,36-36-15,-18 19 16,35-19-1</inkml:trace>
  <inkml:trace contextRef="#ctx0" brushRef="#br2" timeOffset="465616.53">22296 4886 0,'17'0'15,"1"0"-15,-1 0 16,19 0-16,-1 0 16,0 0-1</inkml:trace>
  <inkml:trace contextRef="#ctx0" brushRef="#br2" timeOffset="465755.4001">22878 4833 0,'35'-18'0,"-70"36"0,88-53 15,-36 35-15,1-18 0</inkml:trace>
  <inkml:trace contextRef="#ctx0" brushRef="#br2" timeOffset="465877.7261">23336 4798 0,'0'0'16,"36"0"-16,-36-18 15,35 18-15</inkml:trace>
  <inkml:trace contextRef="#ctx0" brushRef="#br2" timeOffset="466016.3745">23848 4851 0,'0'0'0,"17"0"0,1 0 15</inkml:trace>
  <inkml:trace contextRef="#ctx0" brushRef="#br2" timeOffset="511085.2142">19385 6456 0,'0'-18'0,"18"18"16,-1 0 15,-34 0 32,17-17-48,-18-1 1,1 0 0,-19 1-16,19-1 15,-1 0-15,-17 1 16,-1 17-16,19 0 16,-36-18-16,18 18 0,-36 0 15,18 18-15,18-18 16,0 17-16,-36 19 15,36-19-15,-1 19 0,1-19 16,18 1-16,-36 35 16,35-18-16,0 0 0,1 1 15,17-1-15,-18 53 16,18-53-16,0 18 16,0 0-16,0-18 0,18 18 15,17 0-15,0 0 0,1-18 16,-1 18-16,0-17 0,0-1 15,18 0-15,0 1 0,53-19 16,-35-17-16,70-17 16,-71-1-1,1-17-15,-1 17 16,-17-35-16,18 18 0,-18-18 0,35-53 16,-53 53-16,0-70 15,-35 70-15,-17-71 16,-18 89-1,-1-18-15,-70-35 16,36 53-16,-1-1 0,1 1 16,-89 0-16,88 17 15,1 18-15,17 0 16</inkml:trace>
  <inkml:trace contextRef="#ctx0" brushRef="#br2" timeOffset="521701.3724">11501 17286 0,'-18'0'16,"18"18"0,18-18-1,-18 17 1,17-17-16,1 36 16,-1-19-1,19 19 1,-19-1-16,1-17 0,35 17 15,-18-18-15,1 1 16,-1 0-16,18-1 0,0 1 16,-18 0-16,71 35 15,-36-53-15,-17 17 16,88 1-16,-70-18 16,-1 0-16,1 0 0,0 0 15,17 0-15,-18 0 0,107 0 16,-107-18-16,18 18 15,18 0-15,-18 0 0,18 18 16,124-18 0,-125 0-16,142 0 15,-106-18-15,-17 18 0,158-17 16,-141 17-16,0 0 16,1 0-16,157 0 15,-158 0-15,159-18 16,-159 18-16,1-18 15,-1 18-15,-18 18 0,18-18 16,-17 0-16,-1 0 0,124 18 16,-123-18-16,87 35 15,-105-18 1,0-17-16,0 18 0,-18 0 16,0-1-16,-17 19 0,87-1 15,-87 0-15,0-17 16,-1 17-16,54 0 15,-71 1-15,52 17 16,-52-36-16,18 36 16,-36-35-16,0 35 15,-17-36-15,0 36 16,-1-35-16,-17 17 16,0-17-1,0-36 16,0 1-15,0-19-16,0 19 0,18-36 16,-18 35-1,0-17-15,18 17 0,-18-17 16,0 17-16,17 1 0,-17-36 16,18 35-16,0 0 15,-1-17-15,1 17 16,-1 1-16,1-1 15,0 18-15,-1-17 0,1 17 0,35 0 16,-35 0 0,70-18-16,-53 18 15,18 0-15,53-18 16,-36 1-16,54-1 16,-36 18-16,-17 0 15,-1-18-15,89 18 16,-71 0-16,0 0 0,0-17 15,1 17-15,-1 0 0,18 0 16,88 0 0,-106 0-16,124 0 15,-107 0-15,125-18 16,-124 18-16,-1 0 16,19 0-16,105-18 0,-105 18 15,105 0-15,-106-17 16,107-1-1,-107 1-15,-17 17 0,17-18 16,-17 0-16,18 1 0,-18-19 16,105 1-16,-105 0 15,0 17-15,88-17 16,-106 35-16,-17-18 0,17 1 16,-18-1-16,1 18 0,-18-18 15,70 1 1,-70-1-16,-17 18 0,34-35 15,-35 17-15,-17 18 16,17-18-16,-17 18 0,0-17 16,-18-1 46,0 36 16,0-1-62,0 1 0,0 0-16,17-1 15,-17 1 1,0 0-16,18-18 15,-36 0 17,1 0-17,-1 0-15,0 0 16,-17-18-16,17 18 16,-17 0-16,0-18 0,-18 18 15,18-17-15,-71 17 16,53 0-16,-53-18 15,53 18-15,-88 18 16,88-18-16,-88 35 16,70-35-16,1 18 15,-1-1-15,1 1 16,-1 0-16,1-18 0,17 17 0,-88 1 16,70 0-1,-52-1-15,52 1 16,18-1-16,-17-17 0,-54 18 15,54 0 1,-54-1-16,71 1 16,-17-18-16,17 18 0,-71-1 15,71-17-15,-17 18 16,-54-18-16,54 18 16,-1-18-16,1 0 0,17 17 15,-18-17-15,1 0 16,-1 0-16,1 0 0,-89 0 15,88 0-15,1 0 16,-1 0-16,-70-17 16,88 17-16,-70 0 15,52 0-15,18 0 0,-17 0 16,17 0-16,0 0 0,-53 0 16,53 0-1,-35 0-15,35 0 16,-35 0-16,35 0 15,17 0-15,-16 0 16,16 0-16,-52-18 16,53 18-16,0 0 0,-54 0 15,54 0-15,0 0 16,0 0-16,-18 0 16,17 18-16,1-18 0,0 0 15,-18 17-15,-18 1 16,36-1-16,17 1 0,-17-18 15,17 18-15,-34 17 16,34-17-16,-17 17 16,35-17-16,-18-1 0,0 18 15,18-17-15,0 35 16,0-35-16,0 35 16,18-18-1,-18 0-15,18-17 0,-1 35 16,-17-18-16,18 0 15,-18 1 1,0-19-16,0 1 0,0-1 16,0 1-16,-18-18 15,1 0-15,17 18 16,-36-18-16,19 0 16,-1-18-16,0 18 15,-17 0-15,0-18 0,17 1 16,-52-1-16,34 18 15,1 0-15,0 0 0,0 0 16,-1 0-16,-34 0 16,34 0-16,-16 0 15,34-17-15,0 17 0,1-18 16,-1 18-16,0-18 0,1 1 16,17-1-16,-18-17 15,18 17-15,0-35 16,-18 36-16,18-19 15,0 19-15,-17-1 0,17 0 16,-18 1-16,1-19 16,-1 36-16,18-17 15,-35 17-15,-1-18 16,19 18-16,-1 0 16,0 0-16,-17 0 0,17 0 0,-34 0 15,16 0 1,-17 0-16,18-18 15,0 18-15,17 0 16,-17-17-16,17 17 0,-35-18 16,18 18-1,0-17-15,17 17 0,-52 0 16,52-18-16,-17 18 16,-18-18-16,17 18 15,-34-17-15,35 17 16,-36 0-16,36 0 15,-53-18 1,35 18-16,17 0 0,-16 0 16,16-18-16,-17 18 0,-35-17 15,35-1-15,0 18 16,-17 0-16,17-18 0,0 18 16,-88-17-1,88 17-15,-88-18 16,70 18-16,1 0 0,-19 0 15,19-17-15,-1 17 0,-105 0 16,105-18-16,-105 18 16,88-18-1,0 18-15,-1 0 0,-87 0 16,70 0-16,-70 0 16,88 18-16,-1-18 15,1 18-15,-18-18 0,-70 0 16,88 0-1,0 17-15,-1-17 0,19 0 16,-18 18-16,-89-18 16,89 0-16,-71 17 15,89-17-15,-89 18 16,71 0-16,17-18 16,1 0-16,-1 0 0,-52 0 15,70 0-15,-53-36 16,71 19-16,-54-18 15,54-1-15,18-17 16,-19 18-16,19 0 0,-1 0 16,0-1-16,1-17 15,-1 36-15,18-19 16,-18 1-16,18 17 0,-17 1 16,-1-18-16,1 17 15,-1 18 1,0 0-16,1 0 0,17 18 15,-18-1-15,18 1 0,0 17 16,0 0 0,18 36-16,-1-36 15,1-17-15,-18 17 16,18 0-16,-1-17 0,1 17 0,-1 1 16,19 17-1,-19-18-15,1-18 0,0 1 16,17 0-16,18-1 15,-18-17-15,36 18 16,-18-18-16,-18 0 0,18 0 16,0 0-16,0 18 0,0-18 15,-1 0-15,1 0 0,88-18 16,-88 18 0,18 0-16,0 0 0,70 0 15,-53 0-15,53 0 16,-53 0-1,-17 0-15,17 0 0,0 0 16,0 0-16,71 0 16,-71 0-16,106 0 15,-106 0-15,106-18 16,-105 18-16,122 0 16,-122 0-16,122 0 15,-105 0-15,0 0 16,0 0-16,17 0 0,-17-17 15,123 17-15,-105 0 16,-18-18-16,-1 18 0,1 0 16,0 0-16,88 18 15,-106-18-15,106 17 16,-105 1-16,-1 0 16,-18-18-16,18 17 0,-17-17 15,17 18-15,-17-18 0,52 18 16,-70-18-16,53 0 15,-53 0 1,0 0-16,-18 17 0,0-17 16,1 0-16,-1 18 15,-17-1-15,-1-17 0,19 36 16,-19-19-16,1 36 16,-1-35-16,1 35 15,0-35-15,17-1 16,0 18-1,-17 1-15,0-19 0,17 1 16,-18 0-16,1-1 0,0 1 16,-18 0-1,17-18-15,-17-18 63,18 18-48,-18-18-15,18 18 0,17-17 16,0-1 0,0 18-16,-17-18 15,0 18-15,-1-17 0,19 17 0,-19 0 16,36-18 0,-17 0-16,-1 18 0,-18-17 15,19 17-15,-19-18 0,36 1 16,-35-1-16,0 0 15,-1 1 1,-17-1-16,0-17 0,0 17 16,0-35-1,-17-17-15,17 34 16,-18 19-16,18-1 0,0-17 16,0 17-16,0 0 15,18 18 1,-1 0-16,1 0 15,17 0-15,18 18 16,-18-18-16,53 0 16,-35-18-16,53 1 15,-35 17-15,-18-18 16,17 18-16,18-17 0,-17 17 0,88-18 16,-71 18-1,0 0-15,0-18 0,18 18 16,-18 0-16,106 0 15,-105 0-15,16 0 0,89 0 16,-105-17 0,16 17-16,1 0 0,0-18 0,0 18 15,106-35 1,-1 35-16,-105-18 16,18 18-16,-19-18 0,107 1 15,-106 17 1,0 0-16,0 0 0,-1 0 0,89 0 15,-88-18 1,0 18-16,0 0 0,-18 0 16,106-17-16,-106-1 15,1 18-15,-1-18 0,-18 1 16,71-1 0,-88 0-16,0 1 0,-17 17 15,-1-18-15,-18 0 0,1-35 16,-18 36-16,0-1 15,0-17-15,-53 0 16,36-1-16,-19 19 0,-34-36 16,17 35-1</inkml:trace>
  <inkml:trace contextRef="#ctx0" brushRef="#br2" timeOffset="529325.8386">22684 6809 0,'17'0'15,"1"0"1,-18-18-16,0 0 15,0 1 1,0-1-16,0 0 16,-18 18-16,18-17 0,-17 17 15,-36-35 1,35 35-16,-17-18 0,-18 18 16,-53-18-1,53 18-15,-35-17 0,17 17 0,-105 0 16,70 17-16,18-17 15,-18 18-15,0 0 16,0-1-16,-88 36 16,89-18-16,-89 54 15,105-37-15,-87 37 16,105-36-16,-52 52 16,70-52-16,18-17 15,-1 17-15,19-1 0,-1 37 16,18-54-16,18 18 15,17 0-15,0 0 0,54 52 16,-36-52-16,70 53 16,-52-53-16,17 0 15,-18-18-15,36 18 0,0-17 16,123 16 0,-88-16-16,18-19 0,0 1 15,0-18-15,-1 0 16,1 0-16,-18 0 0,177-53 15,-160 18-15,-16 0 0,122-54 16,-140 36 0,-19 18-16,-16-18 15,-1 0-15,-35 18 0,0-18 0,0-70 16,-36 52 0,-34-88-16,-19 71 15,-17 0-15,-17 0 0,-18 17 16,-1-17-16,-140-35 15,106 70-15,-36 17 0,18 1 16,-177 17 0,160 18-16,-107 0 15</inkml:trace>
  <inkml:trace contextRef="#ctx0" brushRef="#br2" timeOffset="545325.1394">18750 3298 0,'-17'0'16,"17"18"0,0 17-16,0 36 15,0-18-15,0 17 16,0-17-16,0 71 15,17-71-15,-17-18 0,18 0 16,-18 1-16,17-1 16</inkml:trace>
  <inkml:trace contextRef="#ctx0" brushRef="#br2" timeOffset="545637.9702">18468 3422 0,'18'-18'31,"34"-35"-15,-16 36-16,-1-19 15,0 1-15,18-35 16,-17 52-16,-19 0 0,1 1 16,-1 17-16,19 17 15,-19 1-15,1 0 16,0 17-16,-18 18 0,35 17 16,-17-34-16,-1-19 15,1 1-15,17 17 16</inkml:trace>
  <inkml:trace contextRef="#ctx0" brushRef="#br2" timeOffset="546998.4668">17903 2240 0,'0'0'16,"0"18"0,0-1-16,18 89 15,-18-35-15,0-1 0,0 1 16,0-1-16,-18 36 15,18-53-15,0-17 16,-17-19-16,17 1 16,0-36-1,0-17-15,0-18 0,0 18 16,0-71-16,0 35 16,0 18-16,17-70 15,1 52-15,0 18 16,-18 18-16,53-18 15,-36 53-15,1 0 0,17 53 16,1 35 0,-19-17-16,1-18 0,17 17 15,0 36 1,-17-53-16,0 18 16,-1-36-16,-17-17 0,0 17 15,0-17-15</inkml:trace>
  <inkml:trace contextRef="#ctx0" brushRef="#br2" timeOffset="547145.3583">18045 2593 0,'0'0'16,"17"0"-16,1 0 0,17 0 15,36 0 1,-36 0-16,-17 0 15</inkml:trace>
  <inkml:trace contextRef="#ctx0" brushRef="#br2" timeOffset="547538.401">18609 2223 0,'0'0'0,"-18"-36"16,-17 1-16,17 0 15,-17 17-15,18 18 16,-1 0-16,0 0 0,1 53 16,-1 0-16,18-18 15,18 36-15,-18-18 0,53 52 16,-36-52-16,1-17 16,35 34-16,-36-35 15,-17 1 1,0-19-16,-17 1 15,-1-18-15,-35-18 16,36 1-16,-19-1 16,19 0-16,17 1 0,-18-1 0,18 1 15,18-19 1,-1 19-16,19 17 0,-19-18 16,18 0-16,18 1 15,-17 17-15,17-18 16,-36 18-16,1 0 0,0 0 15,-18 18 1</inkml:trace>
  <inkml:trace contextRef="#ctx0" brushRef="#br2" timeOffset="547773.073">18803 2663 0,'-18'-17'15,"18"-1"-15,-17 1 16,-1-1-16,1-35 16,17 35-16,0-17 15,0 17-15,17 18 0,18-35 16,-17 35 0,0-17-16,35 17 15,-36 0-15,1 0 0,0 0 16,-1 0-16</inkml:trace>
  <inkml:trace contextRef="#ctx0" brushRef="#br2" timeOffset="547916.4541">19032 2540 0,'18'18'15,"-36"-36"-15,36 53 0,0-35 16,-1 0-1</inkml:trace>
  <inkml:trace contextRef="#ctx0" brushRef="#br2" timeOffset="548052.8169">18997 2293 0,'0'-18'15,"18"36"1</inkml:trace>
  <inkml:trace contextRef="#ctx0" brushRef="#br2" timeOffset="548268.8917">19209 2417 0,'0'0'15,"-18"17"-15,0 1 0,18 17 16,18-17-16,17 35 16,-17-36-16,35 1 15,-35 0-15,-1-18 16,1 0-16</inkml:trace>
  <inkml:trace contextRef="#ctx0" brushRef="#br2" timeOffset="548613.8162">19526 2452 0,'0'0'15,"-17"17"-15,17 1 0,-18 0 0,18 17 16,0-17-16,0-1 0,0 1 16,18 17-1,-1-17-15,1-18 0,0 0 16,-1 0-16,1-18 16,-1-17-16,1 17 15,-18 1-15,0-36 16,0 35-16,0 0 15,-18 1-15,18 34 32,18 36-32,-18-17 15,35 17-15,-17-18 16,35 0 0,-35-17-16,-1-1 15</inkml:trace>
  <inkml:trace contextRef="#ctx0" brushRef="#br2" timeOffset="552477.7862">17921 5433 0,'0'17'16,"0"1"-1,0 17-15,18 1 16,-1-1-16,1-17 15,0 17-15,-1-18 0,19 1 16,52 0-16,-35-1 16,0-17-16,0 0 0,35-17 15,-53 17-15,53-18 16,-70 18 0</inkml:trace>
  <inkml:trace contextRef="#ctx0" brushRef="#br2" timeOffset="557754.8817">23089 5874 0,'0'-18'15,"18"0"-15,-36 18 47,18 18-31,0 0-16,-17-1 0,17 1 15,-18 53 1,18-36-16,-18 0 0,18 18 0,-17 35 16,-1-35-1,18-18-15,-18 1 0,18 17 16,-17-18-16,-1 18 16,18-18-16,0-17 0,-17 17 15,17 0 1,0-17-16,0 0 15,-18-1 17,18 1-17,0-36 32,0 1-47</inkml:trace>
  <inkml:trace contextRef="#ctx0" brushRef="#br2" timeOffset="558327.4025">22825 6332 0,'17'0'16,"-17"-17"-1,0 34 1,0 19 0,0-19-16,18 1 15,-18 17-15,0-17 0,0 35 16,0-36-16,18 19 16,-18-19-16,17 1 15,1 0-15,17-18 16,-17 0-16,17 0 15,-17-18-15,17 18 0,0-18 16,18 1-16,-35 17 16,0 0-16,-1-18 0,1 18 15</inkml:trace>
  <inkml:trace contextRef="#ctx0" brushRef="#br2" timeOffset="564222.3247">26370 7902 0,'0'-35'16,"-17"17"-1,-1 18-15,18-17 0,-35-1 0,-1 0 16,-34 36 0,52-18-16,-17 18 15,0 17-15,-18 53 16,53-53-16,-18 71 16,18-70-16,18-1 0,-1 0 15,1-17-15,17 17 0,18-17 16,-18-1-16,18-34 15,-17-1-15,-1-35 16,-17 35 0,-1-17-16,-17 0 0,0-36 15,0 36-15,-17 0 16,17 0-16,-18-1 0,18 19 16,-18-19-16,18 54 31,36 17-31,-19 1 15,18-1-15,1 0 0,-19 0 16,19 1-16,34 17 16,-35-36-16,18 18 15,-35-17-15,0 0 16,-1-18-16</inkml:trace>
  <inkml:trace contextRef="#ctx0" brushRef="#br2" timeOffset="565061.803">26846 7355 0,'-17'18'0,"17"0"16,-53 17-16,35-17 16,-17 35-1,17-36-15,1 1 0,-1 17 16,18-17 0,0 17-16,35 0 15,-17-17-15,0 0 16,17-1-1,-18 1-15,1-18 0,0 17 16,-1-17 0</inkml:trace>
  <inkml:trace contextRef="#ctx0" brushRef="#br2" timeOffset="565279.084">26970 7514 0,'18'0'15,"-1"0"1,1 0-16,-1 0 16,1 0-16,17-17 0,-17 17 15,0 0-15,-1 0 16</inkml:trace>
  <inkml:trace contextRef="#ctx0" brushRef="#br2" timeOffset="565534.2622">27058 7355 0,'-18'18'16,"18"35"-16,0-18 15,0 1-15,0-19 0,18 36 16,-18-18-16,18 1 16,-1-19-16,19 1 15,-19-18-15,36 18 16,-35-18-1,17-18-15</inkml:trace>
  <inkml:trace contextRef="#ctx0" brushRef="#br2" timeOffset="565829.2969">27305 7373 0,'18'0'31,"-1"0"-31,1 0 16,0 0-16,17 18 16,-18-1-16,1 1 15,0-18-15,-18 18 16,17-1-16,-17 1 0,0 17 15,-17-17-15,-1-1 16,0 1-16,18 0 0,-52 17 16,34-17-16,0-1 15,1 1-15</inkml:trace>
  <inkml:trace contextRef="#ctx0" brushRef="#br2" timeOffset="568648.7215">25806 7549 0,'17'0'47,"19"-17"-31,-19 17-16,19 0 15,-1 0-15,18 0 16,-18 0-16,18 0 16,-18 0-16,0 0 15,-17 0-15,0 0 16,-18-18-16</inkml:trace>
  <inkml:trace contextRef="#ctx0" brushRef="#br2" timeOffset="568915.9324">26106 7391 0,'17'0'0,"1"0"15,-1 17 1,1-17-16,0 0 16,17 18-16,0 0 15,-17-18-15,0 35 16,-18-17-16,0 17 16,-18-35-1,18 17-15,-18-17 0,-17 36 16,17-36-16,1 17 15,-1-17-15,0 0 0,18 18 16</inkml:trace>
  <inkml:trace contextRef="#ctx0" brushRef="#br2" timeOffset="569816.9573">28452 8026 0,'0'0'0,"17"-18"0,36 0 15,-35 1-15,17-18 16,-35 17-16,0 0 15,0 1 1,-53 17 0,-17 0-16,34 35 15,1-17-15,-36 34 16,54-16-16,-18 34 16,35-34-16,17 16 15,1-34-15,-1-18 16,19 18-16,17-18 0,-18 0 15,0-18-15,53-17 16,-70 17-16,17-17 16,-17 17-16,-18-17 0,0 17 0,0-17 15,0 17-15,0 1 0,-18-1 16,1 18 0,17 18-1,0 17-15,35 18 16,-17-35-16,17-1 15,18 1 1,-18-18-16,-17 0 16,-1 0-16,1 0 0</inkml:trace>
  <inkml:trace contextRef="#ctx0" brushRef="#br2" timeOffset="570090.182">28328 7655 0,'0'-17'0,"0"34"0,18-34 16,17 17-1,0-18-15,1 18 16,34-18 0,-52 18-16,17 0 15,-17-17-15,-1 17 0,1 0 16</inkml:trace>
  <inkml:trace contextRef="#ctx0" brushRef="#br2" timeOffset="570335.3349">28363 7444 0,'0'0'16,"-35"17"-16,0-17 0,0 36 15,-1-1-15,19 0 16,-1 0-1,18-17-15,35 35 16,-17-35-16,17-18 0,-17 17 16,70 1-16,-53-1 15,36-17-15</inkml:trace>
  <inkml:trace contextRef="#ctx0" brushRef="#br2" timeOffset="570939.796">29016 7338 0,'-18'0'16,"1"0"-16,-1 17 15,0-17-15,-17 18 16,18 0-16,-1-1 0,18 19 16,0-1-1,0-17-15,0-1 0,18 18 16,-1-17-16,36 17 15,-35-17-15,-1 0 0,1-1 16,17-17 0,-17 18-16,0-18 0</inkml:trace>
  <inkml:trace contextRef="#ctx0" brushRef="#br2" timeOffset="571134.7478">29122 7461 0,'17'18'0,"1"-18"15,0 0-15,17 18 16,-17-18-16,17 0 16,-17 0-16,-1 0 15</inkml:trace>
  <inkml:trace contextRef="#ctx0" brushRef="#br2" timeOffset="571352.3267">29175 7408 0,'0'0'16,"0"36"-16,0-19 0,0 19 15,0-1-15,0-18 16,17 1-16,-17 0 16,18-18-16,0 17 0,17-17 15,-17 0-15,17 0 16,-18-17-16,1 17 16</inkml:trace>
  <inkml:trace contextRef="#ctx0" brushRef="#br2" timeOffset="571636.0832">29404 7320 0,'18'18'15,"17"-18"1,18 17-1,-35-17-15,52 18 16,-52-18-16,17 18 0,0-1 16,-35 1-16,18 0 15,-36 17 1,1 0 0,-1 0-16,0-17 0,-35 17 15,18 18 1</inkml:trace>
  <inkml:trace contextRef="#ctx0" brushRef="#br2" timeOffset="575284.0414">13847 4039 0,'-18'-17'15,"0"17"-15,1 0 16,-36-18-16,35 18 15,-52-18-15,17 18 16,0 0-16,0 18 0,-71 35 16,54-18-16,-54 53 15,54-35 1,-1 18-16,18-1 0,0 1 16,0 0-16,-17 87 15,52-87-15,1 88 16,34-89-16,1 1 0,52 52 15,36 1 1,-53-71-16,35 0 16,-17-18-16,105 18 15,-88-36-15,1 1 0,17-18 16,-18 0-16,70-18 16,-87 1-16,17-1 15,-17-17-15,-1 0 0,54-71 16,-71 35-16,0 18 15,0-35-15,-18 17 0,0 1 16,-35-1-16,0-17 16,0 0-16,-53-88 0,18 87 15,-71-87 1,53 123-16,0-17 16,-17 34-16,-1-17 0,-70 0 15,53 36-15,-71-1 16,89 18-16,-54 35 15,71 1-15</inkml:trace>
  <inkml:trace contextRef="#ctx0" brushRef="#br2" timeOffset="576519.343">26388 6033 0,'0'-53'16,"0"106"-16,0-124 0,0 53 15,0 1-15,-18-1 0,18 0 0,-17 1 16,-36-1-16,17 18 16,1 0-16,0 18 0,-53 35 15,35-18-15,17 0 16,1 1-16,17 16 16,1-16-16,17-1 0,35 18 15,0-18-15,18-17 16,0 17-16,88 0 15,-88-17-15,0 0 16,0-1-16,-18 1 0,1 0 16,-19-1-16,-17 1 15,-35-1-15,0-17 16,-53 18-16,35-18 16,17 0-16,-17 0 15,18 0-15,17-18 0,-17 18 16,35-17-16</inkml:trace>
  <inkml:trace contextRef="#ctx0" brushRef="#br2" timeOffset="577402.7868">26970 5574 0,'-18'0'32,"1"0"-17,-1 0-15,-17 18 0,-1-1 16,19 1-16,-19 17 15,19-17-15,17-1 16,-18 19-16,18-19 16,0 1-16,18 0 15,-18-1-15,17 1 0,19 17 16,-19-17-16,1-1 16,0 1-16,-1-18 0,1 18 15,0-1-15,-1-17 16</inkml:trace>
  <inkml:trace contextRef="#ctx0" brushRef="#br2" timeOffset="577663.9814">27058 5750 0,'18'0'16,"-1"0"-1,1 0-15,-18-17 16,53 17-16,-35 0 16,17 0-16,-18 0 15,1 0-15,0 0 0,-1 0 16,-17-18 15</inkml:trace>
  <inkml:trace contextRef="#ctx0" brushRef="#br2" timeOffset="578208.6738">27182 5733 0,'0'-18'15,"17"18"16,18 0-31,-17 18 16,17-18 0,-17 17-16,0 1 0,-1 0 15,1-1-15,-18 1 16,-18 17-16,1-17 16,-19 17-16,19-17 15,-1-18-15,0 17 16,36 1-1,0-18 1,-1 0-16,1 18 0,35-18 16,-35 0-16,17 0 15</inkml:trace>
  <inkml:trace contextRef="#ctx0" brushRef="#br2" timeOffset="578603.7226">27464 5609 0,'0'0'16,"0"-17"-16,17 17 15,1 17 1,0-17-1,17 18-15,0-1 0,-17 1 16,17 0 0,-17-1-16,17 19 15,-17-19-15,-1 1 16,-17 0-16,18 17 16,-18-18-1,0 1-15,0 0 31,-18-18-31,1 17 16,-19 1-16,36 0 16,-35 17-1,35-17-15,-17-1 0,-1 19 16,18-19 0</inkml:trace>
  <inkml:trace contextRef="#ctx0" brushRef="#br2" timeOffset="579666.6976">25224 5997 0,'0'0'16,"17"-53"-16,-17 36 0,0-36 15,-17 53-15,-1-18 16,-17 18-16,-1 0 15,1 18-15,-18-1 0,-35 36 16,53-17-16,-53 34 16,52-17-1,19-18-15,-1 18 0,-17 35 16,35-35-16,17-17 16,19 52-16,-19-35 15,54 35 1,-36-53-16,0 1 0,18 52 15,-35-35-15,0 0 16,-1-18-16,19 53 16,-36-53-16,0 1 0,17 16 15,-17-34 1,0 0-16,0-1 0,-17 1 0,17 0 16,-36-1-1,19 1-15,-1 17 16,0 1-16,1-1 0,-1 0 15,18 71 1,0-53-16,0 0 0,0 0 16,18 17-16,-1-17 0,19 88 15,-1-88-15,-17 18 16,17-18-16,35 35 16,-17-35-1,-17-36-15,-19 1 0,18-18 16,-17 0-16,35 0 15,-53-18-15,0 1 16</inkml:trace>
  <inkml:trace contextRef="#ctx0" brushRef="#br2" timeOffset="580440.0562">24712 6720 0,'0'0'16,"18"-17"-16,-1 17 15,-34 0 17,17 35-17,-18-17-15,-17 17 16,0-17-16,-1-1 15,1 19-15,-18-19 0,0 18 16,0 1-16,-17-1 0,-71 53 16,52-53-16,19 18 15,-1-17-15,1-1 0,-71 36 16,88-36 0,17 0-16,-34 0 0,52-35 15,1 18 1,34-18-1,1 0 1,-1-18 0</inkml:trace>
  <inkml:trace contextRef="#ctx0" brushRef="#br2" timeOffset="580716.2892">23918 7091 0,'-17'0'16,"34"0"-16,-70 0 0,36 17 0,-54 19 16,36-1-16,0-17 15,-18 52-15,17-34 16,1 16-16,35-16 15,0-1-15,0 0 16,18-17-16,-1 17 0,36 18 16,-17-35-16,34 17 15,-34-17-15,-19-1 16,1 1-16</inkml:trace>
  <inkml:trace contextRef="#ctx0" brushRef="#br3" timeOffset="597195.3582">21996 3916 0,'-18'0'0,"18"-18"0,0 1 15,0 34 32,0 1-31,0-1-16,0 1 0,0 53 15,0-36-15,0 36 16,0-1-16,18 1 0,-18 17 16,0 106-1,17-106-15,1 88 16,-18-87-16,18 34 15,-1-70-15,1 0 16,-18-18-16,18 0 0,-1 1 16</inkml:trace>
  <inkml:trace contextRef="#ctx0" brushRef="#br3" timeOffset="598100.7653">21960 3863 0,'0'0'15,"0"-18"-15,18 18 31,35 0-15,0 0-16,53 0 16,-36-17-16,89 17 15,-71 0-15,18-18 16,0 18-16,0-18 0,123 1 16,-141 17-16,0 0 15,54 0-15,-90 0 16,1 0-16,18 0 15,-53 0-15,-1 17 16,18-17-16,1 18 16,-19 0-16,1-1 15,-18 1-15,0 17 16,0 0-16,18 18 16,-18 0-1,0 36-15,0-19 16,17 1-16,-17-1 0,0 1 15,18 17-15,-18 88 16,18-87-16,-18 87 16,0-106-16,0 72 15,0-72-15,-18 36 16,18-71-16,-35 36 16,17-36-16,0-17 15,-17-1-15,-18 1 0,-53 0 16,36-18-16,-124 0 15,88 0 1,-141-36-16,124 19 16,-1-1-16,18 0 0,36 18 15,-1-17-15,1 17 16,52 0-16,0 0 16</inkml:trace>
  <inkml:trace contextRef="#ctx0" brushRef="#br3" timeOffset="598735.1554">23883 4586 0,'18'0'16,"35"18"-1,0-18-15,52 17 16,-34-17-16,88 0 16,-89-17-16,71-1 15,-70 18-15,-36-18 16,53 1-16,-70 17 16,0-18-16</inkml:trace>
  <inkml:trace contextRef="#ctx0" brushRef="#br3" timeOffset="598968.2858">24553 4410 0,'53'17'16,"0"1"-16,0 0 16,-18-1-16,54 1 15,34 35 1,-88-18-16,-35-17 15,-17-1-15,-19 19 16,-34 17 0,-1-36-16,18 1 15,36 0-15,-1-36 16</inkml:trace>
  <inkml:trace contextRef="#ctx0" brushRef="#br3" timeOffset="599403.2947">25435 4039 0,'0'106'15,"0"-212"-15,18 283 0,0-1 16,-18-88-16,17 106 16,1-123-16,-1-1 15,1-17-15,35 53 16,-35-88-16,-1 17 0,1-35 15</inkml:trace>
  <inkml:trace contextRef="#ctx0" brushRef="#br3" timeOffset="599831.1213">25418 4022 0,'70'-18'16,"-140"36"-16,193-36 0,-52 18 16,70 0-16,-53 0 15,124-18 1,-107 18-16,125 0 16,-142 0-16,88 0 15,-105 18-15,-1 35 16,-34-18-16,-19 1 0,1 52 15,0-35 1,-18 0-16,0-1 0,0 19 16,0 35-16,0-53 15,0 0-15,0 35 16,0-35-16,0-36 0,-18 36 16,0-35-16,1 0 15,-19-1-15,1 1 0,-71 0 16,53-1-1,-105 1-15,87-1 16,-105-17-16,88 18 16,17-18-16,0 0 15,1 0-15,17 0 0</inkml:trace>
  <inkml:trace contextRef="#ctx0" brushRef="#br3" timeOffset="600294.2838">22595 3316 0,'0'18'16,"0"-36"-16,18 53 0,-18 36 16,18-36-16,-1 36 15,1-54 1,17 36-16,-17-35 15,17-18-15</inkml:trace>
  <inkml:trace contextRef="#ctx0" brushRef="#br3" timeOffset="600550.436">22384 3404 0,'0'-17'15,"0"34"-15,0-52 0,35-18 16,0 18-16,-17 17 0,17-17 16,1 0-16,-1 17 0,18-17 15,-36 17-15,19 0 16,-19 18 0,19 18-1,-19 0-15,1-1 0,17 19 16,-17-1-16,-1-17 15,1-1-15,17 1 16,-17-1 0</inkml:trace>
  <inkml:trace contextRef="#ctx0" brushRef="#br3" timeOffset="601744.5758">25894 3404 0,'18'71'15,"-36"-142"-15,36 177 0,-18-71 0,0 1 0,35 17 16,-18-36 0,19 1-16,-19-18 15</inkml:trace>
  <inkml:trace contextRef="#ctx0" brushRef="#br3" timeOffset="601997.2494">25753 3457 0,'0'0'16,"0"-17"-16,17-1 0,19 0 15,-19-17-15,19 17 0,34-35 16,-35 18-1,18 0-15,-35 17 16,0 1-16,-18-1 0,17 18 16,1 18-16,0 17 15,-1-17-15,1 34 16,-1-16 0,36 17-16,-35-36 15</inkml:trace>
  <inkml:trace contextRef="#ctx0" brushRef="#br3" timeOffset="602488.8954">27217 4498 0,'17'0'16,"19"0"-16,-1 0 16,36 0-1,-19 0-15,-16 0 0,52-18 16,-53 18-16,18-17 16</inkml:trace>
  <inkml:trace contextRef="#ctx0" brushRef="#br3" timeOffset="602661.856">27623 4410 0,'-18'0'0,"71"17"0,-88-34 16,35 17-16,17 0 15,1 0-15,17 0 16,0 17-16,-17-17 16,-18 18-16,0 0 15,-18-1 1,1 1-16,-19-18 15,36 18-15</inkml:trace>
  <inkml:trace contextRef="#ctx0" brushRef="#br3" timeOffset="603051.3922">28028 4304 0,'0'0'0,"0"70"0,18 54 15,-1-71-15,1 70 16,0-70-16,-1-17 15,1-1-15,0 0 0,-1-17 16,1-18-16,0 0 16</inkml:trace>
  <inkml:trace contextRef="#ctx0" brushRef="#br3" timeOffset="603417.3655">28063 4198 0,'53'0'16,"-17"0"-16,-1 0 0,71 18 15,-36-1-15,1-17 16,88 0-16,-89 0 16,1 18-16,-1 0 0,1-18 15,52 53-15,-70-18 16,0 53-1,-35-35-15,-1 0 0,1 70 16,-18 1 0,0-71-16,0 0 0,0 0 15,0-18-15,-35-18 16,35 1-16,-35-18 16,-18 0-1,17 0-15,1-18 0,-18 1 16,18-1-16,-71-35 15,71 18-15,-18 0 0,18-18 16</inkml:trace>
  <inkml:trace contextRef="#ctx0" brushRef="#br3" timeOffset="603634.4739">28381 3722 0,'18'0'16,"-1"35"-16,-17 0 15,18 1-15,-18 17 0,18-18 16,-1 18-16,-17-18 16,18 18-16,-1-35 0,1 17 15,-18-17-15,18-18 16</inkml:trace>
  <inkml:trace contextRef="#ctx0" brushRef="#br3" timeOffset="603873.0754">28275 3828 0,'0'-36'16,"0"72"-16,18-89 0,-1 0 15,1 35 1,0-17-1,-18 17-15,17 18 16,1 18 0,17 17-1,-17-17-15,0-1 16,17 36 0,-18-35-16,36 0 15,-35-1-15</inkml:trace>
  <inkml:trace contextRef="#ctx0" brushRef="#br3" timeOffset="604466.252">28081 2487 0,'-18'0'31,"-17"35"-15,18 1-16,-19-19 16,-17 36-16,36-18 15,-19 18-15,36-17 16,-17-19-16,34 19 15,1-19-15,0 1 0,-1 0 16,36-1 0,-17-17-16,16 18 15,-34-18-15,0 0 0,17 0 16</inkml:trace>
  <inkml:trace contextRef="#ctx0" brushRef="#br3" timeOffset="604681.281">28310 2663 0,'0'0'16,"18"-17"-16,-18 34 31,0 19-31,-18-1 16,18 0-16,0 1 0,36 34 15,-19-52-15,36 35 16,-17-36-16,-1-17 15,0 18-15,18-18 16,-35 0-16,-1-18 16</inkml:trace>
  <inkml:trace contextRef="#ctx0" brushRef="#br3" timeOffset="604838.3581">28328 2769 0,'35'-17'0,"1"-1"16,-19 18-16,36-18 16,-35 1-16,-1 17 0,1-18 15</inkml:trace>
  <inkml:trace contextRef="#ctx0" brushRef="#br3" timeOffset="604969.0958">28346 2593 0,'0'0'15,"-18"-18"-15,53 18 16,1-35 0,-1 35-16,0-18 0,0 18 15,1-17-15,-1 17 0,0 0 16</inkml:trace>
  <inkml:trace contextRef="#ctx0" brushRef="#br3" timeOffset="605292.4571">28769 2681 0,'0'0'0,"-18"18"15,18 35-15,0-18 16,18 0-16,17 18 15,1-18-15,17 1 16,-18-36-16,18 0 16,-18 0-16,36-18 15,-36 0-15,-18 1 16,-17-18-16,18 17 0,-18-17 16,-35-36-16,0 53 0,-1 1 15,-34-19 1,34 19-16,-16 17 15,34 0-15,18 17 16</inkml:trace>
  <inkml:trace contextRef="#ctx0" brushRef="#br3" timeOffset="605575.22">29263 2593 0,'-18'-18'15,"36"36"-15,-53-36 16,17 18-16,0 0 16,18 53-1,36-18-15,-19 1 16,36 17-16,-18-36 16,1 19-1,-19-19-15,-17 19 16,-17-19-16,-1-17 0,-17 18 15,-18-18 1,18 0-16,17 0 0,0 0 16,1-18-1,34 1-15</inkml:trace>
  <inkml:trace contextRef="#ctx0" brushRef="#br3" timeOffset="605865.4918">29545 2522 0,'0'0'15,"35"18"1,-17 0-16,70 17 16,-52-17-16,52 34 15,-53-34 1,0 0-16,1-1 0,-1 19 15,-18-19-15,19 19 16,-36-19-16,-36 36 16,1-18-16,0 1 15,0-19-15,-54 36 16,54-17-16,-18-1 0,18-18 16,0 19-16,-1-19 15</inkml:trace>
  <inkml:trace contextRef="#ctx0" brushRef="#br3" timeOffset="616180.6435">31150 3828 0,'0'-18'15,"0"36"1,18 35 0,-18-1-16,-35 72 15,-1-53-15,19-1 0,-54 71 16,36-88-16,-18 35 16,35-52-16,-35-1 15,36-35 1,-36 0-16,18-18 15,17 1-15,0-36 16,1 17-16,17 19 16,17-19-16,36-16 15,0 34-15,18 0 16,-18 18-16,17 36 16,-35-19-16,18 54 15,-17-54-15,-19 19 16,1-19-16,0 19 0,-1-19 15,-17 1-15,-17-18 32</inkml:trace>
  <inkml:trace contextRef="#ctx0" brushRef="#br3" timeOffset="616630.999">31732 3475 0,'-17'0'16,"-1"18"0,-17 17-16,17-18 15,1 1-15,-1 0 0,-17 17 16,17-17-16,0-1 15,18 1-15,-17 0 16,34-1 0,1 1-16,0 17 0,-1-17 15,1-1-15,17 1 16,0 17-16,-17-17 0,35 0 16,-35-1-16,-1 1 15,-17-1-15</inkml:trace>
  <inkml:trace contextRef="#ctx0" brushRef="#br3" timeOffset="616910.6198">31873 3651 0,'18'0'15,"17"0"1,1 0-16,-19 0 16,36-17-16,-35 17 15,17-18-15,-17 18 0,-1-18 16,-34 18-1</inkml:trace>
  <inkml:trace contextRef="#ctx0" brushRef="#br3" timeOffset="617187.3553">32015 3404 0,'0'0'0,"0"18"16,0 0-16,-18-1 15,18 36-15,0-18 16,0 36-16,0-53 16,35 35-16,-17-36 15,0 18-15,34-17 16,-16 0-16,-19-18 15,36 17-15,-35-17 16,-18-17 0</inkml:trace>
  <inkml:trace contextRef="#ctx0" brushRef="#br3" timeOffset="617533.2768">32438 3704 0,'0'0'16,"0"18"-16,-18 17 16,1 18-1,-1-35-15,18-1 16,0 1-16,-18 0 15</inkml:trace>
  <inkml:trace contextRef="#ctx0" brushRef="#br3" timeOffset="617749.3496">32526 3687 0,'35'0'16,"-17"0"-16,0 0 0,35 0 15,-36-18-15,36 0 16,-35 18 0,-1-17-16</inkml:trace>
  <inkml:trace contextRef="#ctx0" brushRef="#br3" timeOffset="617968.3212">32650 3510 0,'0'18'15,"0"-1"-15,0 1 0,0 0 16,0 17-16,0 0 15,0-17-15,17 17 0,1 18 16,0-18-16,-18-17 0,35 0 16,-18-18-16,19 0 15,-19 0-15,-17-18 16</inkml:trace>
  <inkml:trace contextRef="#ctx0" brushRef="#br3" timeOffset="618160.3307">32897 3475 0,'0'18'16,"0"-1"-16,0 1 15,17-1-15,-17 1 31</inkml:trace>
  <inkml:trace contextRef="#ctx0" brushRef="#br3" timeOffset="618532.8223">33020 3351 0,'0'0'0,"18"0"16,-1 18-16,1 0 15,17-1 1,-17 1-16,-1 0 15,1-18-15,0 17 0,35 19 16,-36-19-16,1 1 16,0-1-16,-1 1 0,-17 0 15,0-1 1,0 19-16,-17-19 0,-1 19 16,0-19-16,1 1 15,-1-1-15,0 19 0,1-19 16,-19 19-16,36-19 15,-17 1-15</inkml:trace>
  <inkml:trace contextRef="#ctx0" brushRef="#br3" timeOffset="619068.2716">32773 3810 0,'18'0'31,"17"0"-16,-17 0 1,-1 0-16,1 0 0,0 0 16,-18-18-16</inkml:trace>
  <inkml:trace contextRef="#ctx0" brushRef="#br3" timeOffset="620396.8051">32085 2522 0,'0'0'0,"0"-17"0,0-1 0,0 0 15,0 36 16,0 53-15,0-1-16,0-35 16,-17 54-16,17-54 15,0 36 1,0-54-16,17 18 0,-17-17 16,0 0-16,0-1 15,0 1-15,-17-18 0,-1 0 16</inkml:trace>
  <inkml:trace contextRef="#ctx0" brushRef="#br3" timeOffset="620651.9831">31926 2752 0,'0'0'0,"0"17"0,18 36 15,0-35-15,-18 0 16,35 34-16,-17-34 16,-1 0-16,1-1 15,0-17-15,-1 0 0,18 0 16,1 0-16,17-35 16,-36 17-16,1 1 15,17-36-15,-17 0 16,-18 35-1</inkml:trace>
  <inkml:trace contextRef="#ctx0" brushRef="#br3" timeOffset="623573.3564">32897 2540 0,'0'18'15,"0"-1"1,0 19 0,0-19-16,-18 36 15,0-18-15,18 18 0,-17 36 16,-1-37-16,18 37 15,0-72-15,0 36 16,18-53-16,-18 18 16</inkml:trace>
  <inkml:trace contextRef="#ctx0" brushRef="#br3" timeOffset="623876.885">32703 2928 0,'0'0'0,"-18"35"0,18 1 15,0 17 1,18-36-16,-18 18 0,17-17 15,1 0-15,-1-18 16,-17 17 0,18-17-16,0-17 0,-1 17 0,1-18 15,17 18-15,1-35 16,-1 17-16,-18-17 0,1 17 16,0 1-16,17-19 15,-35 19-15</inkml:trace>
  <inkml:trace contextRef="#ctx0" brushRef="#br3" timeOffset="635078.9764">19562 17392 0,'-18'-18'16,"18"36"31,18 0-32,-18 17-15,0-17 0,17 17 16,1-18-16,-1 19 15,1-1-15,17-17 0,1 17 16,-1-17-16,71 34 16,-53-52-16,17 18 15,-17 0-15,18-18 0,-1 17 16,18-17-16,-17 0 16,17 0-16,0 0 0,124-17 15,-106-1-15,123 0 16,-123 18-16,18-17 15,140-1-15,-123 18 16,0-17-16,0 17 0,1-18 16,-19 18-16,142-18 15,-124 1-15,106-1 16,-124 18-16,-17 0 16,17-18-16,-34 18 0,16-17 15,-16 17-15,-19 0 0,71 17 16,-88-17-16,35 53 15,-52-35 1,-1 17-16,0 0 0,-17 1 16,-18-1-16,18 0 0,-1 36 15,-17-36-15,0 0 16,0 18-16,0-35 16,0 0-16,0-1 15,-17-34 1,17-19-1,0 1-15,0 17 16,0-52-16,17 35 16,-17-18-1,18 17-15,-1 19 0,1-1 16,0 18 0,35-18-16,-36 18 15,36-17-15,-18 17 16,1 0-16,-1 0 0,0 0 15,1 0-15,-1 0 0,0 0 16,71 0 0,-71 17-16,89-17 15,-71 18-15,52-18 16,-52 18-16,18-18 16,-18 0-16,17 0 0,1 0 0,-18 17 15,88-17 1,-70 0-16,-1 0 0,1 18 15,-1-18-15,71 0 16,-52 0-16,-19 0 0,1 18 16,17-18-16,71 17 15,-89 1-15,89 0 16,-89-18-16,1 17 16,17 1-16,-17-18 0,17 17 15,88-17-15,-105 0 16,17 0-16,-17 18 0,17-18 15,0 0-15,-17 0 16,17 0-16,0 0 0,0-18 16,0 18-16,18 0 0,71 0 15,-72-17-15,-16 17 16,-1 0-16,0 0 0,0-18 16,89 18-16,-89 0 15,-18 0-15,19 0 16,-1 0-16,70 0 15,-69 0-15,-19 0 0,1 0 16,70 0 0,-71 0-16,1-17 0,-18 17 0,17 0 15,-17 0-15,53-18 16,-53 18-16,35-35 16,-35 17-16,-17-17 15,16 17-15,-16-35 0,-1 18 16,0-18-16,18-35 15,-18 35-15,1 18 16,17-54-16,-36 36 16,-17 18-16,0 0 15,-17 0-15,-1-1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40:23.95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30374 17745 0,'18'0'15,"17"-18"1,-17 18-16,52-18 16,-34 1-16,16 17 15,54 0-15,18-18 16,-54 1-16,-17-1 15,18 0-15,17 1 16,-35 17-16,-35 0 16,17 0-16,-18-18 15,-34 18 1</inkml:trace>
  <inkml:trace contextRef="#ctx0" brushRef="#br0" timeOffset="465.893">30692 17445 0,'17'-18'16,"-34"36"-1,-36 0 1,17 17-16,-16-18 0,-37 54 16,54-36-1,0 1-15,0-1 0,-1 0 16,19-17-16,-1 35 16,18-36-16,0 1 0,18 0 15,-1-1-15,54 1 16,-36-1-16,0 1 0,1-18 15,17 18-15,35-1 16,-53 1-16,36 0 16</inkml:trace>
  <inkml:trace contextRef="#ctx0" brushRef="#br0" timeOffset="23300.7094">6597 13670 0,'0'-17'0,"0"-1"16,-18 0-16,1 1 16,-1-1-1,0 18-15,18-18 0,-17 18 16,-19 0-16,19 0 0,-36 36 16,35-19-16,-35 54 15,36-36-15,-1 36 16,0-36-16,36 35 15,0-52-15,-1 17 16,19 1 0,-1-36-16,-17 17 0,17-17 0,-18-17 15,19-1 1,-1-35-16,-17 35 16,-1-34-16,-17 16 15,-17-17-15,-1 36 16,18-19-1,-18 19-15,1-1 0,-1 18 16,18 18 0,18 17-1,-1-17-15,36 35 16,-35-36-16,35 19 16,-18-19-16,-17 1 15,-1-18-15,1 17 0</inkml:trace>
  <inkml:trace contextRef="#ctx0" brushRef="#br0" timeOffset="23839.1578">6279 13388 0,'-17'0'16,"34"0"31,1 0-47,0 0 16,-1 0-16,36 0 15,-35 0-15,52 0 16,-52 18-16,0-18 0,17 0 15,-17 0-15,-1 17 16</inkml:trace>
  <inkml:trace contextRef="#ctx0" brushRef="#br0" timeOffset="24101.6041">6456 13264 0,'17'0'0,"1"0"15,17 18-15,1 0 16,-19-18-16,19 17 16,-19 1-16,1-18 0,0 18 15,-1-1-15,1 1 16,-18 0-1,-18-1-15,18 1 0,-17-1 16,-1 1-16,0 0 0,1-1 0,-1 1 16,0-18-1</inkml:trace>
  <inkml:trace contextRef="#ctx0" brushRef="#br0" timeOffset="24908.5146">6967 13300 0,'-17'0'15,"-1"0"1,0 17 0,1 1-16,17 0 15,-18-18-15,1 17 0,-1 19 16,18-19-16,-18 1 15,18-1 17,18 1-32,0 0 15,-1-1 1,1 1-16,-1-18 0,1 35 16,0-35-1,-18 18-15</inkml:trace>
  <inkml:trace contextRef="#ctx0" brushRef="#br0" timeOffset="25541.8255">7056 13370 0,'-18'0'16,"18"18"-16,0 0 16,0 17-1,0-18-15,0 1 16,0 0-16,0-1 0,0 1 16,0 0-1,18-18-15</inkml:trace>
  <inkml:trace contextRef="#ctx0" brushRef="#br0" timeOffset="25875.8358">7091 13317 0,'0'18'0,"17"0"32,1-1-32,0 1 15,-1-18-15,1 0 16,0 18-16,-1-18 0,19 35 16,-19-18-1,-17 1-15,0 0 16,0-1-16,-17 1 15,-1-18 1,0 18-16,1-1 16,-19 1-1,19 0 1,-1-1-16,18 1 0</inkml:trace>
  <inkml:trace contextRef="#ctx0" brushRef="#br0" timeOffset="26753.5504">8308 13670 0,'-18'-17'16,"1"17"0,-1-18-16,0 18 15,1 0-15,-1 0 0,0 18 0,1-1 16,-36 36-16,35-18 16,1 1-16,-1 34 15,18-35-15,18 1 16,-1-1-16,1-17 0,52-1 15,-52-17-15,17 0 16,1-17-16,-19-1 0,36-35 16,-53 35-16,18 1 15,-18-18-15,0-1 0,-18 19 16,-17-19 0,17 19-16,-17-19 15,17 36-15,18 18 16,0 17-1,18 1-15,0-19 0,35 36 16,-18-35 0,0-1-16,-17 1 0,-1 0 15,19-18-15,-19 17 16</inkml:trace>
  <inkml:trace contextRef="#ctx0" brushRef="#br0" timeOffset="27240.7384">8132 13423 0,'-18'0'16,"53"-17"15,-17 17-31,-1 0 0,36 0 16,-17 0-16,-19 0 15,1 0-15,17 0 0,0 0 16,-17 0 0,-18 17-1,-18-17-15</inkml:trace>
  <inkml:trace contextRef="#ctx0" brushRef="#br0" timeOffset="27516.2509">8237 13247 0,'-35'0'16,"17"17"0,-34 19-16,34-19 15,0 1-15,-35 17 16,36-17-16,-1 0 15,18-1-15,18 1 16,-1-18-16,1 17 16,0-17-16,35 36 15,-36-36-15,36 35 16,-35-17-16,-1-1 0,19 19 16</inkml:trace>
  <inkml:trace contextRef="#ctx0" brushRef="#br0" timeOffset="28572.207">8696 13264 0,'-18'0'62,"1"0"-46,17 18-16,-18-18 0,-17 35 15,17-17-15,1 0 16,17-1-16,-18 1 16,18 0-1,18-1 1,-1 1-16,1-1 0,17 1 16,-35 0-1,18-1-15,-1-17 16,-17 18-16,0 0 15</inkml:trace>
  <inkml:trace contextRef="#ctx0" brushRef="#br0" timeOffset="28806.596">8784 13353 0,'0'17'15,"0"1"1,0 0 0,0-1-16,0 1 0,0-1 15,0 1 1,18-18-16</inkml:trace>
  <inkml:trace contextRef="#ctx0" brushRef="#br0" timeOffset="29101.2655">8872 13264 0,'0'-17'15,"0"34"1,36 1-16,17 17 16,-1 1-1,-16-19 1,-1 36 0,-35-35-1,0 17 1,-35-17-16,17-1 0,0 1 15,-17 0 1,0-1-16,17 1 16,18 0-16,-35 17 15</inkml:trace>
  <inkml:trace contextRef="#ctx0" brushRef="#br0" timeOffset="30274.3459">11994 13653 0,'0'-18'16,"0"0"-16,0 1 15,0-1 1,-17 18-16,-1-18 16,-17 36-1,17-18-15,-17 35 16,17-17-16,-17 35 16,35-18-16,0 0 15,0 1-15,35 17 16,-17-18-16,0-18 0,52 1 15,-35 0 1,1-18-16,-19-18 0,19 18 16,-19-18-16,19-34 15,-36 34-15,0-53 16,-18 54-16,18-19 16,-35 1-16,17 18 0,0-19 15,1 19-15,-1 17 0,18-18 16,0 36-1,35 17-15,-17-17 16,17 17-16,1-18 16,-1 19-16,-18-19 0,36 19 15,-17-19-15,-36 1 16,17 0-16</inkml:trace>
  <inkml:trace contextRef="#ctx0" brushRef="#br0" timeOffset="30639.8998">11818 13353 0,'-18'0'0,"36"0"0,-36-18 15,36 18 16,17 0-15,-17 18-16,17-18 0,1 0 16,-19 17-16,18-17 0,1 0 15,17 0-15,-36 0 16,1 0-16,0-17 16</inkml:trace>
  <inkml:trace contextRef="#ctx0" brushRef="#br0" timeOffset="30858.229">12065 13247 0,'0'0'0,"18"0"0,-1 0 16,1 0-16,0 17 16,34-17-16,-34 18 15,17 17-15,-35-17 16,0 35-16,0-35 15,-35 17 1,0-18-16,0 19 16,17-19-16,0-17 15</inkml:trace>
  <inkml:trace contextRef="#ctx0" brushRef="#br0" timeOffset="31669.9151">12506 13247 0,'18'0'31,"-36"0"-15,0 0 0,1 17-1,-1-17-15,0 18 0,-17 0 16,18-1-1,-1-17-15,18 18 0,0 0 16,18-1 0,-1-17-1,-17 18-15,35 0 16,-17-1-16,0 1 16,-18-1-1,17 1 1</inkml:trace>
  <inkml:trace contextRef="#ctx0" brushRef="#br0" timeOffset="32225.1245">12594 13317 0,'0'-17'31,"18"17"-15,-18 17 0,17-17-16,-17 18 15,0 0-15,-17 17 16,17-17 0,0-1-1,-18 1-15,36-18 31,-1 17-15,1-17 0</inkml:trace>
  <inkml:trace contextRef="#ctx0" brushRef="#br0" timeOffset="32593.9723">12647 13247 0,'18'0'15,"-1"0"1,1 17-1,0-17-15,-1 18 16,-17 0-16,18-1 16,-18 1-1,18 17-15,-18-17 16,0 17-16,0-17 16,-18-18-1,18 17-15,0 1 16,-18 0-1,1-18-15,17 17 0,-18 1 16,-17 17 0,17-17-16</inkml:trace>
  <inkml:trace contextRef="#ctx0" brushRef="#br0" timeOffset="33538.61">13494 13723 0,'-18'-18'15,"18"1"-15,0-1 0,-35-17 16,17 17 0,-17 36-1,0 0-15,-1 34 16,19-16-16,-1 34 15,18-34-15,18-1 16,17 0-16,18-17 16,-35-18-16,52 0 15,-52-18-15,35 0 16,-36 1-16,-17-36 16,0 35-16,0 1 15,-17-1-15,-1-17 16,0 35-16,18-18 0,0 36 31,36 17-15,-19-17-16,1-1 0,35 1 15,-35 0-15,17-1 16,-18-17 0,-34 0-1,-1-17 1</inkml:trace>
  <inkml:trace contextRef="#ctx0" brushRef="#br0" timeOffset="33794.0234">13282 13335 0,'0'0'0,"18"0"16,-1 0 0,1 0-16,35 18 15,-35-18-15,17 17 0,0-17 16,-17 0-16,35 0 16,-18 0-16,-17 0 15</inkml:trace>
  <inkml:trace contextRef="#ctx0" brushRef="#br0" timeOffset="34071.8621">13353 13229 0,'-36'18'0,"19"-1"16,-19 1-16,19 0 15,-1 17-15,18-17 16,0 17-16,18-17 16,35 17-1,-36-35-15,36 35 16,-35-17-16,35-1 15,-36 1-15,1-18 16</inkml:trace>
  <inkml:trace contextRef="#ctx0" brushRef="#br0" timeOffset="34461.5372">13899 13264 0,'-17'0'0,"-1"18"15,-17-18 1,17 18-16,1-18 16,-1 17-16,0-17 0,1 18 15,17 0-15,0-1 16,0 1-16,35 0 16,-35-1-16,18-17 15,17 35 1,-17-35-16,-1 18 0,1-18 15,-1 18-15,1-18 16</inkml:trace>
  <inkml:trace contextRef="#ctx0" brushRef="#br0" timeOffset="34862.4821">14041 13282 0,'0'0'0,"-18"0"16,18 18-1,18-1 1,-1 1 0,-17 0-16,18-1 15,-18 1 1,-18 0 0,18-1-16,-17-17 15,34 0 1,1 18-1,-1-1-15,1-17 16,0 18 0,-18 0-1</inkml:trace>
  <inkml:trace contextRef="#ctx0" brushRef="#br0" timeOffset="35652.4269">14146 13229 0,'0'-17'31,"0"34"-15,18-17 0,-18 18-16,18-1 15,-1 1 1,1 0-16,17-1 16,-17-17-16,17 18 15,-17 0-15,-1-1 16,-17 1-1,-17-18 1,17 18 0,-18-1-1,1-17-15,-1 35 16,0-17-16,18 0 0,-17 17 16,-19 18-1,19-18-15</inkml:trace>
  <inkml:trace contextRef="#ctx0" brushRef="#br0" timeOffset="37403.9835">25876 13600 0,'-17'0'0,"-1"-18"16,0 0-16,-17 1 15,17 17 1,-17 0 0,18 17-16,-1 1 0,0 53 15,1-36-15,17 0 16,0 18-16,0-18 0,35 36 15,-17-36 1,17-17-16,35 17 16,-34-35-16,17 0 0,17-35 15,-52-1-15,-1 19 16,1-54-16,-18 36 16,0 0-16,0-1 15,-18 1-15,1 18 0,-1-19 16,0 19-16,1 17 15,17 17 1,35 54 0,-17-54-16,35 54 15,-18-53-15,0-1 16,-17 1-16,-1 0 0,19 17 16,-19-35-16</inkml:trace>
  <inkml:trace contextRef="#ctx0" brushRef="#br0" timeOffset="38548.5569">25594 13317 0,'18'0'31,"35"-17"-15,-18 17-16,35 0 15,-34 0-15,17 0 16,-18 0-16,0 0 16,-17 0-16,-1 0 15,-34 0 1</inkml:trace>
  <inkml:trace contextRef="#ctx0" brushRef="#br0" timeOffset="38809.6539">25841 13176 0,'18'0'16,"-18"18"-16,17-18 0,36 0 15,-35 18 1,17-18-16,18 17 16,-35 1-16,-1-1 0,1 19 15,-18-19 1,-18 19-16,18-19 16,-17-17-16,-1 18 15,0-18-15,1 18 0,-1-18 16,-17 17-16,35 1 15,-18-18-15</inkml:trace>
  <inkml:trace contextRef="#ctx0" brushRef="#br0" timeOffset="39634.2208">26353 13141 0,'0'-18'15,"17"18"1,-17 18 15,-17-18-31,-1 35 16,0-17-16,1 0 16,-19 17-1,19-35-15,-1 17 0,18 1 16,-18 17-16,54-17 15,-1 0-15,-17-1 16,35 1-16,-18 0 16,-18-1-16,1-17 15,0 18-15,-18-1 16,-18-17 0</inkml:trace>
  <inkml:trace contextRef="#ctx0" brushRef="#br0" timeOffset="40206.2763">26494 13176 0,'0'0'15,"17"0"1,1 0 0,0-17-16,-1 17 15,1 0 1,-36 0 0,1 0-1,-1 0-15,-17 17 16,17 1-16,0 0 15,1-1-15,17 1 0,0-1 16,17 19 0,1-36-16,0 17 15,-1-17-15,19 36 16,-36-19-16,0 1 16,-18-18-16,0 0 15,-35 18-15,36-18 16,-19 0-1,19 0-15,-1 17 16,18-34-16</inkml:trace>
  <inkml:trace contextRef="#ctx0" brushRef="#br0" timeOffset="40563.129">26599 13053 0,'0'17'15,"18"1"-15,-18 0 16,35-1-1,1 1-15,-1 0 16,18 17-16,-36-17 16,1-1-16,-18 1 15,0-1-15,0 1 16,0 0-16,-35 17 16,0-17-16,-1 17 15,19-17-15,-1-1 0,0 1 16,1-1-16,-1 1 15</inkml:trace>
  <inkml:trace contextRef="#ctx0" brushRef="#br0" timeOffset="42202.6583">27534 13547 0,'0'0'0,"-17"0"0,-1 0 0,-35 17 16,35 1-16,1 0 16,-1 35-1,18-18-15,0 0 16,18 0-16,-18-17 0,53 0 16,-36-1-16,19-17 15,-19-17-15,1-1 16,0 0-16,-1-35 15,-17 18 1,0 18-16,-17-36 16,17 17-16,0 19 15,17 34 1,-17 1-16,36 35 16,-19-35-1,36 34-15,-18-34 16,-17 0-16,17-1 0,-17 1 15,0-18 1,-18-18-16</inkml:trace>
  <inkml:trace contextRef="#ctx0" brushRef="#br0" timeOffset="42608.945">27305 13300 0,'0'0'15,"-18"0"-15,36 0 16,35 0-1,0 0-15,-18-18 0,18 18 16,-18 0-16,1 0 0,17-18 16,-36 18-16,1 0 15</inkml:trace>
  <inkml:trace contextRef="#ctx0" brushRef="#br0" timeOffset="42873.0044">27376 13141 0,'0'0'0,"-18"0"0,0 0 16,1 18-16,-36 17 15,53-17-15,-18 34 16,18-34-16,0 17 15,18-17-15,35 35 16,-36-35-16,19-18 0,-19 17 16,18-17-16,1 18 15,-19-18-15,1-18 16</inkml:trace>
  <inkml:trace contextRef="#ctx0" brushRef="#br0" timeOffset="43325.4222">27993 13070 0,'0'0'0,"-18"0"0,1 18 15,-19 0 1,19-18-16,-1 17 16,0 1-16,1 0 0,-1 17 15,18-17-15,0-1 16,0 1-16,18-1 16,-1 1-1,1 0-15,0-18 0,-1 0 16,1 0-16,-18 17 15</inkml:trace>
  <inkml:trace contextRef="#ctx0" brushRef="#br0" timeOffset="43737.8015">28028 13176 0,'18'0'15,"-18"-17"-15,35 17 16,-17-18-16,-1 18 16,1-18-16,-36 18 31,-17 18-16,0 17-15,35-17 16,-18 0-16,18-1 0,-17-17 16,17 18-16,17-1 15,1 1-15,-1 0 16,1-18-16,0 17 16,-1-17-1,-17 18-15,-17-18 16,-1 18-1,0-18 1,1 0-16,-1 0 16,1 0-16,-1 0 15</inkml:trace>
  <inkml:trace contextRef="#ctx0" brushRef="#br0" timeOffset="44055.394">28205 13141 0,'0'-18'15,"17"18"1,1 0-16,0 18 0,17 0 15,-18-18 1,19 35 0,-36-17-1,0-1-15,-18 1 16,18-1-16,-35 19 16,17-19-16,18 1 15,-17 0-15,-1 35 16,0-36-16,1 1 0,-1-1 15</inkml:trace>
  <inkml:trace contextRef="#ctx0" brushRef="#br0" timeOffset="45411.6268">2452 14182 0,'35'0'0,"-17"0"0,35 0 0,-18 0 16,88 0-1,-52 0-15,0-18 0,123 0 16,-106 1-16,18-1 16,-18 18-16,-18 0 0,19 18 15,-37-18-15,19 17 16</inkml:trace>
  <inkml:trace contextRef="#ctx0" brushRef="#br0" timeOffset="48754.6462">28646 13600 0,'35'0'15,"-18"0"-15,72-18 16,-36 18-16,52 0 15,-34 0-15,70-18 16,-88 18-16,18 0 16,-36 0-16,35 0 15,-52 0-15</inkml:trace>
  <inkml:trace contextRef="#ctx0" brushRef="#br0" timeOffset="49065.4773">28998 13423 0,'-53'18'15,"18"-1"-15,0-17 16,-36 36 0,36-19-16,-36 1 15,54 0-15,-1-1 0,1 19 16,17-19-16,17 1 16,1-18-16,-1 18 15,19-1-15,52 1 16,-53-1-16,36-17 15,-36 18-15,-17-18 0</inkml:trace>
  <inkml:trace contextRef="#ctx0" brushRef="#br0" timeOffset="50177.9467">29986 13582 0,'18'-18'0,"-18"1"16,17-1-1,-17 0-15,-17 1 16,-1 17-16,-17 0 16,0 0-16,17 0 15,-17 0-15,-36 35 16,36 0-16,17-17 0,1 17 15,-1 36 1,18-36-16,0 0 0,18-17 16,17 17-16,0-17 0,0-18 15,36 18-15,-36-18 16,-17-18-16,35 0 16,-36 1-16,1-1 15,-18-17-15,18 17 0,-18-17 16,-18 17-16,0-17 15,1 17-15,17 1 0,-18-1 16,18 36 0,18 17-1,-1 0-15,1-17 16,17 17-16,1-17 0,-1-1 16,0 1-16,36 0 15,-36-18-15,-17 0 0,-1 0 16</inkml:trace>
  <inkml:trace contextRef="#ctx0" brushRef="#br0" timeOffset="51839.8301">29863 13282 0,'-18'0'0,"0"0"15,36 0 17,0 0-32,-1 0 15,19 0-15,16 0 16,-16 0-16,34-18 15,-52 18-15,17-17 16</inkml:trace>
  <inkml:trace contextRef="#ctx0" brushRef="#br0" timeOffset="52090.4096">29916 13141 0,'-36'18'15,"72"-36"-15,-89 53 0,0-17 16,35 0 0,-35 17-16,36-18 15,17 1-15,0 17 16,17-17-16,18-18 15,-17 18-15,17-18 16,36 17-16,-18-17 16</inkml:trace>
  <inkml:trace contextRef="#ctx0" brushRef="#br0" timeOffset="52840.568">30586 13053 0,'17'0'0,"1"-18"15,-36 18 1,-17 18 0,18-18-16,-36 35 15,17-17-15,1-1 16,0 1-16,17 0 0,1 17 16,17-17-16,17 17 15,1-18-15,17 19 16,0-36-1,-17 17-15,35 1 16,-35-18-16,-1 0 0,-17 18 16</inkml:trace>
  <inkml:trace contextRef="#ctx0" brushRef="#br0" timeOffset="53242.8935">30868 13053 0,'0'0'15,"-18"0"-15,1 17 16,-18 1-16,-1 35 16,19-18-16,17-17 0,-18 17 15,18 0-15,18 18 16,-1-35-16,-17 0 0,18-1 16,0 1-16,34-18 15,-34 0-15,0-18 16,-1 1-16,-17-19 15,-17 19-15,-1-1 16,0 0-16,-17 18 16,18-17-1,-1 17-15,0 0 0,18 17 16</inkml:trace>
  <inkml:trace contextRef="#ctx0" brushRef="#br0" timeOffset="53654.2008">31009 13088 0,'0'0'0,"18"18"16,-18-1-16,35 1 16,-17 0-16,35-1 15,-36 1 1,19 0-16,-1-1 15,0-17-15,-17 18 0,-1-18 16,-17 35-16,-17-17 16,-19 17-1,1-17-15,-18 17 16,36-17-16,-1-1 16,0-17-16,-17 35 15,17-17-15</inkml:trace>
  <inkml:trace contextRef="#ctx0" brushRef="#br0" timeOffset="55133.025">2064 13282 0,'-18'0'15,"36"0"-15,-18 0 16,35 0-1,0 0-15,1 18 0,-1-18 16,18 0-16,35 17 16,-53-17-16,1 0 15,-1 0-15,0 0 0,0 18 16,-17-18-16</inkml:trace>
  <inkml:trace contextRef="#ctx0" brushRef="#br0" timeOffset="55388.8205">2399 13159 0,'18'17'16,"-1"1"-16,1-18 0,-1 18 15,1-1-15,0 1 0,17-1 16,-17 1-16,17 0 15,-17-18-15,-1 17 16,-17 19 0,0-19-16,0 19 0,-17-19 0,-19 18 15,36-17 1,-17 0-16,-1-1 0,-17 19 16</inkml:trace>
  <inkml:trace contextRef="#ctx0" brushRef="#br0" timeOffset="79379.7444">26582 5697 0,'0'-35'16,"-18"17"-1,1-17-15,-1 18 16,-35-1-16,18 0 15,-1 18-15,-16 18 16,16 0-16,-52 34 16,53-16-16,-18 70 15,35-71-15,18 18 16,0 0-16,0 0 0,53 17 16,-18-52-16,36 17 15,-18-17-15,-18-18 0,53 0 16,-52-18-1,34-52-15,-52 34 16,-18 1-16,0-36 16,0 18-16,-18 18 0,1 0 15,-36-53 1,35 52-16,0 1 16,18 53-1,36 35 1,-19-18-16,36 36 15,18-1 1,-36-35-16,0-17 0,36 17 16,-36-17-16,-17-18 15,-18 18-15,17-18 16,-34 0-16</inkml:trace>
  <inkml:trace contextRef="#ctx0" brushRef="#br0" timeOffset="79847.8996">26176 5292 0,'0'0'0,"-18"0"16,36 0 15,17 0-15,-17 0-16,17 0 0,1 0 15,52 17-15,-53-17 16,36-17-16,-36 17 15,18 0 1,-36 0-16,-17-18 16</inkml:trace>
  <inkml:trace contextRef="#ctx0" brushRef="#br0" timeOffset="80125.3359">26458 5115 0,'0'0'16,"18"0"-16,0 0 0,-1 18 15,1-18-15,17 18 0,0-18 16,1 17-16,17 1 0,-18-1 16,18 1-16,-36 0 0,19-1 15,-19 1-15,1 17 16,-36-17-16,1 0 0,-36 17 15,35-17 1,-52-1-16,34 1 16,1-1-16,17-17 15,36 0 1</inkml:trace>
  <inkml:trace contextRef="#ctx0" brushRef="#br0" timeOffset="80653.7212">27376 5009 0,'17'-17'16,"-17"-1"0,-17 18-1,-19 18 1,19-1-16,-54 19 16,36-19-16,-18 19 15,35-19 1,1 1-16,-1 0 0,18-1 15,0 18 1,18-17-16,35 17 16,-18-17-16,18 17 15,-18-17 1,-17 0-16,-18-1 0,0 1 16,0 0-1</inkml:trace>
  <inkml:trace contextRef="#ctx0" brushRef="#br0" timeOffset="80914.0252">27481 5203 0,'18'0'32,"35"-17"-17,-35 17-15,-1 0 16,1 0-16,0 0 0,-1 0 16,1 0-16,-18 17 15,-18-17-15</inkml:trace>
  <inkml:trace contextRef="#ctx0" brushRef="#br0" timeOffset="81192.2657">27570 5045 0,'0'17'0,"-18"19"16,18-1 0,0 0-16,-18 0 15,18 1-15,0-19 16,18 1-16,0 0 16,-1-1-16,36 1 15,-35-18-15,-1 0 0,1 0 16,0 0-16,-1 0 15</inkml:trace>
  <inkml:trace contextRef="#ctx0" brushRef="#br0" timeOffset="81532.2631">27764 5045 0,'0'17'15,"17"-17"1,1 18-16,0 0 16,17-1-16,-18-17 15,1 18-15,35-18 16,-18 18-16,-17-18 0,0 0 15,17 17 1,-35 1-16,0-1 16,0 1-16,-18 0 15,1-1-15,-36 19 16,35-19-16,0 1 0,-17 35 16,17-35-16,1 17 15</inkml:trace>
  <inkml:trace contextRef="#ctx0" brushRef="#br0" timeOffset="84396.4824">28487 5962 0,'-18'18'16,"1"17"-16,-1-17 16,-17 17-1,17-18-15,0 1 0,18 0 16,0 17-16,0-17 16</inkml:trace>
  <inkml:trace contextRef="#ctx0" brushRef="#br0" timeOffset="84890.1812">29439 5768 0,'0'0'15,"36"-53"-15,-36 35 16,0 1-16,0-19 16,-18 19-16,0-1 0,-17 18 15,-36 0-15,19 18 16,-1-1-16,17 19 0,1-19 16,0 19-16,-18 52 15,35-53-15,18 0 0,0 18 16,36 0-1,-1-17-15,0-19 0,0-17 16,1 18-16,-1-18 0,18-18 16,-18 1-16,36-19 15,-54 1-15,1 0 0,0-36 16,-18 36 0,0 0-16,-18-1 0,18 1 15,-18 17-15,18 1 16,0 34-1,36 19 1,-19-1-16,19-17 0,-19-1 16,18 1-16,18 17 15,-17-17-15,-19-18 0,1 0 16,0 17-16,-18-34 16</inkml:trace>
  <inkml:trace contextRef="#ctx0" brushRef="#br0" timeOffset="85313.4053">29051 5221 0,'-17'-18'15,"34"18"17,36 0-17,-35 0-15,17 0 0,18 0 16,0 0-16,35 0 16,-53 18-16,1-18 15,-1 0-15,-17 0 0,-1 0 0,-17 18 16,-35-18-1</inkml:trace>
  <inkml:trace contextRef="#ctx0" brushRef="#br0" timeOffset="85608.6893">29263 5045 0,'0'0'0,"-35"17"15,17-17-15,-53 36 16,36-36-16,18 17 0,-19 1 16,19-18-16,-19 18 15,19-1-15,-1 1 16,18-1-16,18 1 15,-1 0-15,36 35 16,-35-18-16,35 18 16,-18-35-16,-17-1 15,-1 1-15</inkml:trace>
  <inkml:trace contextRef="#ctx0" brushRef="#br0" timeOffset="86231.8568">29968 4939 0,'18'0'16,"-36"0"-16,18 0 31,-35 35-31,18-35 16,-1 18-16,0-1 0,-17 19 15,17-19 1,1 1 0,17 0-16,-18-1 0,36 19 15,-18-19-15,17 1 16,19 17-16,-19-17 15,1-1-15,0 1 0,-1 0 16,1-1-16,-1-17 16</inkml:trace>
  <inkml:trace contextRef="#ctx0" brushRef="#br0" timeOffset="86508.4817">30039 5151 0,'18'0'0,"-36"0"0,53 0 16,1 0-1,-19 0-15,1 0 16,0 0-16,17 0 16,-18-18-16,1 18 15,0 0-15,-36 0 16</inkml:trace>
  <inkml:trace contextRef="#ctx0" brushRef="#br0" timeOffset="86785.8431">30163 4974 0,'0'0'0,"0"18"31,0 17-31,0-17 16,-18 17-16,18-17 15,0 35-15,0-36 16,18 1-16,-18-1 16,17 19-16,1-36 15,-1 17-15,1-17 16,17 0-16,-17 0 16</inkml:trace>
  <inkml:trace contextRef="#ctx0" brushRef="#br0" timeOffset="87427.3334">30374 4974 0,'0'0'0,"18"0"15,-18 18 17,0-1-32,17 1 15,1 17 1,0-17-16,35 0 15,-36-1-15,19 1 16,-19 0-16,1-1 16,-18 1-1,-18-18 1,1 17-16,-1 1 16,-35 0-16,35-1 15,1 1-15,-19 17 16,19 1-16,-1-19 15</inkml:trace>
  <inkml:trace contextRef="#ctx0" brushRef="#br0" timeOffset="88824.775">30974 5098 0,'0'-36'16,"-18"36"-16,1-35 16,17 17-1,0 36 16,35 35-15,0-18-16,18 53 16,-18-35-16,1 0 0,-1 18 15,18 52-15,-36-52 16,19 70 0,-36-70-16,0-19 0,-18 1 15,0 0-15,1 0 0,-54 18 16,36-54-16,-36 54 15,36-53-15,0 17 16</inkml:trace>
  <inkml:trace contextRef="#ctx0" brushRef="#br0" timeOffset="89606.8337">25700 4886 0,'-35'0'16,"35"18"-16,-36 17 15,19 0-15,-1 0 0,-17 71 16,17-18 0,0 1-16,-34 105 15,52-88-15,0-18 0,0 0 16,17 0-16,1-17 0,35 35 15,-18-54-15,18 19 16,-18-53-16,1 17 16,-36-17-1</inkml:trace>
  <inkml:trace contextRef="#ctx0" brushRef="#br0" timeOffset="90435.8777">23636 5521 0,'0'0'0,"0"-35"0,-18 17 15,1 0-15,-36 1 16,35 17-16,1 0 16,-19 0-16,19 17 0,-19 1 15,-16 53 1,34-18-16,-17 35 15,35-35-15,17 35 16,1-53-16,0 0 16,-1-17-16,54 17 15,-36-35-15,18 0 16,-35-17-16,17-1 0,-35 0 16,17-17-16,-17 0 15,0 17-15,0-17 0,-17-36 16,-1 18-16,1 18 0,-1 0 15,0-18 1,36 53 0,0 53-1,-1-35-15,18 17 0,-17 0 16,0 0-16,-1-17 0,19 35 16,-19-35-1,1-1-15,0 1 0,-1-18 16,-17-18-1</inkml:trace>
  <inkml:trace contextRef="#ctx0" brushRef="#br0" timeOffset="90825.4133">23865 4851 0,'0'0'16,"-17"17"-16,17 1 0,-18 0 15,-17-1 1,17 1-16,1 0 16,17-1-16,-18 1 0,0 17 0,1 0 15,17-17 1,0 0-16,0-1 0,17 1 16,1 0-16,35-1 15,-35 1-15,17-1 16,-18 1-16,1-18 0,0 0 15,-1 18 1</inkml:trace>
  <inkml:trace contextRef="#ctx0" brushRef="#br0" timeOffset="91041.7755">23971 5062 0,'18'0'31,"17"18"-31,0-18 16,-17 0-16,0 0 16,17 0-1</inkml:trace>
  <inkml:trace contextRef="#ctx0" brushRef="#br0" timeOffset="91296.8049">24059 4904 0,'-17'35'16,"34"-70"-16,-34 105 0,17-52 0,0 35 16,17-36-16,1 19 15,0-19-15,-1 1 16,19 0 0,-19-18-16,19 0 15,-19 0-15,1 0 16</inkml:trace>
  <inkml:trace contextRef="#ctx0" brushRef="#br0" timeOffset="91675.2221">24218 4886 0,'18'0'32,"-1"0"-17,1 18-15,0-1 16,-1 1-16,19 0 15,-1-1 1,0 1-16,-17-1 16,-18 1-1,0 0-15,-18-1 16,1 1 0,-1 0-16,0-18 0,1 17 15,17 1-15,-36 0 16,36-1-16</inkml:trace>
  <inkml:trace contextRef="#ctx0" brushRef="#br0" timeOffset="92130.5221">24606 5503 0,'-17'0'16,"34"0"-16,-17 0 15,18 18 1,0-18-16,34 0 16,-16 0-16,-1 18 15,-17-18-15,35 0 16</inkml:trace>
  <inkml:trace contextRef="#ctx0" brushRef="#br0" timeOffset="92270.2573">24642 5697 0,'52'18'15,"-104"-36"-15,140 36 0,-53-18 0,0 0 16,1-18-16,-19 18 0,18 0 16</inkml:trace>
  <inkml:trace contextRef="#ctx0" brushRef="#br0" timeOffset="97543.4676">23266 6279 0,'0'-17'15,"17"17"1,36 17 0,0-17-1,88 0-15,-53 18 16,107-18-16,-107 0 16,0 0-16,0 0 0,-17 0 15,34 18-15,-87-18 16</inkml:trace>
  <inkml:trace contextRef="#ctx0" brushRef="#br0" timeOffset="120467.1694">24183 4586 0,'0'18'156,"0"17"-156,0-17 16,-18 35-16,18-18 15,-17 0 1,17-17-16,17 17 16</inkml:trace>
  <inkml:trace contextRef="#ctx0" brushRef="#br0" timeOffset="121551.0673">27852 4763 0,'-18'17'78,"1"18"-62,-1-17-16,-17 17 16,17-17-16,0 17 15,1-35-15,17 18 16,17-18-16</inkml:trace>
  <inkml:trace contextRef="#ctx0" brushRef="#br0" timeOffset="122407.2259">30392 4692 0,'0'-18'16,"-18"18"31,18 18-32,-17 0 1,17-1-16,-18 1 0,18 17 16,0-17-16,-18 17 15</inkml:trace>
  <inkml:trace contextRef="#ctx0" brushRef="#br0" timeOffset="123575.0321">3034 16722 0,'-18'-18'16,"18"36"-16,18-18 15,17 17 1,-17 1-16,35-18 0,-18 0 16,0 0-16,18 0 0,53 0 15,-71-18-15,54 1 16,-72 17-1,18 0-15,-17-18 0,-18 0 16</inkml:trace>
  <inkml:trace contextRef="#ctx0" brushRef="#br0" timeOffset="123847.7215">3228 16475 0,'0'35'15,"0"-70"-15,0 105 0,-18 18 16,18-35-16,0 89 16,0-72-16,0 54 15,18-89-15,0 0 0,34 18 16,1-35-16,36-18 15,-36 0 1,35-36-16,-35 19 16,-18-1-16,0-17 15</inkml:trace>
  <inkml:trace contextRef="#ctx0" brushRef="#br0" timeOffset="124141.7715">3951 16193 0,'-18'35'16,"18"-18"-16,-17 54 15,17-36-15,-18 53 16,18-35 0,-17 0-16,-1-17 0</inkml:trace>
  <inkml:trace contextRef="#ctx0" brushRef="#br0" timeOffset="125354.6126">4392 17092 0,'0'0'15,"-18"18"-15,18-1 16,0 1 0,18 0-16,-18-1 0,53 19 15,-18-1-15,53 35 16,-35-34-16,18-1 16,52 53-1,-52-53-15,0 1 0,70 34 16,-71-34-16,-17-1 15,18-18-15,52 19 16,-88-36-16,18 0 0,-17 0 16,17-18-16</inkml:trace>
  <inkml:trace contextRef="#ctx0" brushRef="#br0" timeOffset="125694.196">5362 17445 0,'0'0'0,"18"0"0,-18 18 15,35-1-15,0 1 0,-17-18 16,17 17-16,1-17 0,52 18 15,-35 0-15,-18-1 16,0-17-16,36 36 16,-54-1-16,1-17 15,0-1-15,-18 18 0,0-17 16,-18 17-16,18-17 16,-53 17-16,18-17 15,-18 35-15,18-36 16,-1 19-16,1-19 15,0 19-15,0-19 0,17 1 16</inkml:trace>
  <inkml:trace contextRef="#ctx0" brushRef="#br0" timeOffset="145858.3427">6315 4886 0,'0'18'15,"0"52"1,0 1-16,0-18 16,17 35-16,-17 0 0,0 124 15,0-106-15,0 70 16,0-88-1,0-17-15,18 52 16,-18-88-16,0 36 16,0-36-16,18-35 15,-1 0-15</inkml:trace>
  <inkml:trace contextRef="#ctx0" brushRef="#br0" timeOffset="146681.7213">6315 4763 0,'0'0'16,"-18"0"-16,18 17 16,18 1-1,52-18 1,-17 17-16,18-17 15,-18 0-15,17 0 0,89 0 16,-71-17-16,106 17 16,-88-18-1,-18 18-15,18-17 0,88 17 16,-88 0-16,53-18 16,-89 18-16,-17 0 15,0 0-15,0-18 16,-18 18-16,1 0 0,16 0 15,-34-17-15,0 17 16,-18 17 0,0 1-16,0 35 15,0-36-15,0 19 16,0 34 0,0-17-16,0 0 0,0 0 15,0 88-15,0-70 16,0 17-16,35 176 15,-17-87 1,-18-89-16,17-17 0,1 52 16,-18-70-1,18 0-15,-18 0 0,17-18 16,-17 53 0,0-35-1,0-18-15,-35 1 16,17-19-16,-35 1 15,18 0-15,-18-18 16,-17 0-16,-19 17 16,1-17-16,-35 0 0,-18 0 0,-177 18 15,-17 0 1,176-1-16,36-17 16,17 0-16,-70 18 15,105-36-15,18 18 0,0-17 16,36-19-16,-1 19 15</inkml:trace>
  <inkml:trace contextRef="#ctx0" brushRef="#br0" timeOffset="147336.048">6332 6050 0,'-17'0'16,"17"18"-16,0 35 15,0-18 1,0 0-16,17 18 0,-17-18 15,18 18-15,0 36 16,-1-54-16,1 35 16</inkml:trace>
  <inkml:trace contextRef="#ctx0" brushRef="#br0" timeOffset="150585.9349">7108 5450 0,'0'-17'16,"-17"-1"0,-1 1-16,-17-1 15,17 18-15,-17 0 0,-18 0 16,18 18-16,-18 17 16,18 0-16,17-17 15,-17 35 1,35-18-16,0 0 0,0 0 15,17-17-15,19 17 0,-19-17 16,36 17-16,18 1 16,-18-19-16,0 1 0,17 17 15,-52-35 1,-1 18-16,-17-1 0,0 1 16,0 0-16,-17-1 0,-54 1 15,36 0-15,-53 17 16,17-35-1,36 18-15,0-18 16,-1 0-16</inkml:trace>
  <inkml:trace contextRef="#ctx0" brushRef="#br0" timeOffset="151257.6796">7373 5045 0,'0'0'0,"18"0"0,-18-18 15,17 18 1,-17 18 0,-17-1-1,-1 1-15,-17 17 16,17-35-16,1 18 0,-1 0 16,-17 17-1,-1-18-15,36 1 16,-17-18-16,17 18 0,0-1 15,17 1-15,19 0 16,-1-1-16,0 1 16,18 17-1,-35-35-15,17 18 0,-17 0 16,-1-18-16,1 17 16</inkml:trace>
  <inkml:trace contextRef="#ctx0" brushRef="#br0" timeOffset="151591.5692">7532 5151 0,'0'0'0,"0"17"31,0 1-15,-18 17-16,18-17 15,0-1-15,0 19 16,0-19-1,18 1-15,-1-18 16,1-18 0,-18 1-16</inkml:trace>
  <inkml:trace contextRef="#ctx0" brushRef="#br0" timeOffset="151896.7807">7620 5080 0,'0'-18'16,"0"36"-1,35-18-15,-35 18 16,53-1-16,-35 1 16,-1 0-16,19-18 15,-19 17-15,19-17 0,-1 18 16,-17-1-16,-18 1 15,0 0-15,-18 17 16,18-17-16,-18-1 16,-17 1-16,17-18 15,18 18-15,-35-18 16,35 17-16,-18-17 16,1 18-16</inkml:trace>
  <inkml:trace contextRef="#ctx0" brushRef="#br0" timeOffset="152486.3027">5186 5680 0,'0'0'15,"17"0"-15,36 17 16,-17-17-16,-1 0 16,71 18-1,-36-18-15,54 0 16,-1 0-16,-70 0 15,53 0-15,-53 0 16,-18 0-16,1 0 16,-19 0-16,-17-18 15,-17 1-15</inkml:trace>
  <inkml:trace contextRef="#ctx0" brushRef="#br0" timeOffset="152737.3179">5874 5503 0,'35'18'16,"-17"0"-16,35-1 16,-18 1-16,35 0 15,-52-1-15,35 18 16,-35-17 0,-1 17-16,-17-17 15,0 35-15,-17-35 16,-1-1-16,-17 1 15,-1-1 1,19-17-16,-1 0 0,1 0 16,-1 0-16,-17 0 15,17 0-15,18 18 16</inkml:trace>
  <inkml:trace contextRef="#ctx0" brushRef="#br0" timeOffset="153476.7674">4039 5539 0,'0'-18'16,"0"36"-16,0-54 0,-17 19 16,-1 17-16,0-18 15,1 18-15,-1 0 0,-52 35 16,34-17-16,-34 35 15,52-18-15,-17 36 16,52-36-16,1 0 16,35 18-1,-18-35-15,18 17 0,-18-17 16,18-1-16,0 1 0,18 0 16,-53-1-16,-1 1 15,-34 0-15,-36-1 16,17 1-1,1-18-15,-18 0 0,0 18 16,18-18-16,-53 0 16,52-18-16,19 0 15</inkml:trace>
  <inkml:trace contextRef="#ctx0" brushRef="#br0" timeOffset="153926.9621">4269 5186 0,'0'-18'15,"-18"18"-15,-17 0 16,17 18-16,-17-1 15,17-17-15,-35 36 16,36-19-16,-1 1 16,18 0-16,-18-1 0,18 19 15,18-1 1,0-17-16,52 17 16,1 0-16,-36-17 15,36-1-15,-54 1 16,18-18-1</inkml:trace>
  <inkml:trace contextRef="#ctx0" brushRef="#br0" timeOffset="154767.4265">4463 5274 0,'-18'0'0,"0"0"31,18 18-15,0 17-16,0-17 16,0 17-16,18-17 15,0-1 1,-1 1-16,1-18 0,0 0 15,-1 0-15,1-18 16,-18 1-16,0-1 16,-18 0-16,18 1 15,-17 17-15,-1-18 16,0 18-16,1-18 0,-19 18 16,19 0-16</inkml:trace>
  <inkml:trace contextRef="#ctx0" brushRef="#br0" timeOffset="155039.2282">4533 5221 0,'18'0'0,"-1"0"15,1 0 1,35 0-16,-35 18 15,17-1-15,-17-17 16,-1 18-16,1 0 0,17 17 16,-35-17-16,0 17 15,0-17-15,-35 17 16,17-18-16,1 1 16,-19-18-16,19 18 0,-36 17 15,35-35 1</inkml:trace>
  <inkml:trace contextRef="#ctx0" brushRef="#br0" timeOffset="155733.7756">7020 4022 0,'0'17'16,"0"1"-16,0 53 16,0-36-16,0 53 15,0-35 1,0-18-16,0 18 15,0-18-15,0 1 0,0-1 16,0-17-16,0-1 0,18 1 16,0-18-16</inkml:trace>
  <inkml:trace contextRef="#ctx0" brushRef="#br0" timeOffset="156018.5339">6809 4269 0,'0'-18'15,"17"0"-15,1 1 0,0-19 16,-1 19-16,1-18 0,17-36 16,-17 36-1,-1-1-15,-17 1 0,18 17 16,-18-17-16,0 18 0,0-1 15,0 36 1,18-1-16,-1 1 16,19 35-16,-19-18 15,18 18 1,1-35-16,-19-1 0,1 1 16,0-18-16,-18 18 0</inkml:trace>
  <inkml:trace contextRef="#ctx0" brushRef="#br0" timeOffset="157625.4469">6597 3122 0,'0'0'0,"-18"-18"0,18-34 15,0 34-15,0 0 16,0 36 15,18 52-31,-18-17 16,18 18-16,-1-36 15,19 18 1,-1-35-16,-18-18 0,19 0 16,-19 0-16,36-36 15,-35 19-15,0-54 16,-18 36-16,0-18 15,0 18-15,-18 17 16,18 1-16,0 34 16,0 54-1,18-36-15,-1 18 0,1 0 16,-1-18-16,19 53 16,-19-52-16,1 52 15,-18-53-15,0 0 0,-18-17 16,1 0-16,-19-1 0,-16 1 15,-1-18 1,-18-18-16,36 1 16,-18-36-16,35 35 15,1 0-15,-1 1 16,36-18-16</inkml:trace>
  <inkml:trace contextRef="#ctx0" brushRef="#br0" timeOffset="158114.5737">7161 2611 0,'0'0'0,"-17"0"15,-1 0 17,-17 35-17,17-18-15,-17 36 16,17-35-16,1 0 16,17-1-16,0 1 0,0 17 15,17-17-15,1 17 16,17-17-16,0-1 15,1-17 1,-19 0-16,36 0 16,-35 0-16,0 0 15</inkml:trace>
  <inkml:trace contextRef="#ctx0" brushRef="#br0" timeOffset="158387.8689">7338 2628 0,'0'18'16,"17"-1"-1,-17 1-15,0 17 16,0-17-16,0 0 0,0 35 16,0-36-1,18 1-15,0 0 0,-1-18 16,1-18 0</inkml:trace>
  <inkml:trace contextRef="#ctx0" brushRef="#br0" timeOffset="158822.0155">7461 2575 0,'18'18'46,"0"0"-30,-1-1-16,1 1 16,-1-18-16,19 17 15,-19 1-15,36 0 16,-17-18-16,-19 17 0,1-17 16,17 18-16,-35 0 15,0-1-15,18-17 16,-36 0 15,0 0 16,18 18-31,-17 0-16,-1-1 15,1 1-15,-19 35 16,1-36-16,17 19 15,18-19-15,-17 19 0,-1-1 16</inkml:trace>
  <inkml:trace contextRef="#ctx0" brushRef="#br0" timeOffset="161363.9392">7232 6703 0,'0'-18'16,"0"36"15,0-1-15,-18 72-1,18-36-15,-17 17 0,17-17 16,0 18-16,-18-19 0,18 37 15,0-54-15,0 18 16,0-35 0,18-18-1,-1-18-15,-17 0 16</inkml:trace>
  <inkml:trace contextRef="#ctx0" brushRef="#br0" timeOffset="161724.4529">7020 6897 0,'0'0'0,"0"-18"46,0 1-30,18-1-16,0 0 16,-18 1-16,17-19 0,1 19 0,-1-36 15,1 35-15,0-17 16,-18 17-16,17 1 16,1 17-16,-18 17 15,18 1 1,-1 17-16,1 0 15,-18-17-15,18-18 0,-1 18 16,1-1-16,17 19 16,-17-19-16</inkml:trace>
  <inkml:trace contextRef="#ctx0" brushRef="#br0" timeOffset="164704.9193">7444 7638 0,'-18'-18'16,"0"0"-1,1 18-15,-19-17 16,19 17-16,-18 0 15,-36 17-15,36 19 16,-36 17-16,53-18 16,1 0-16,-1 18 0,18 18 15,35-36 1,-17 0-16,17-17 0,54 35 16,-36-36-16,-1-17 15,19 0-15,-18 0 0,0 0 16,35-35-16,-53 35 15,-17 0 1,-36 0-16</inkml:trace>
  <inkml:trace contextRef="#ctx0" brushRef="#br0" timeOffset="170381.7838">7814 7126 0,'18'0'15,"-18"-18"-15,-18 18 63,0 18-63,1 0 15,-36 17-15,35-17 16,-17 17 0,17-17-16,18-1 15,0 1-15,0 0 16,36-1-16,-1-17 15,0 18-15,18-1 16,-35 1-16,-1-18 16,1 35-1,0-17-15</inkml:trace>
  <inkml:trace contextRef="#ctx0" brushRef="#br0" timeOffset="170643.123">8043 7144 0,'-17'17'15,"17"1"1,0 17 0,0 1-16,0-19 0,17 1 15,-17 0 1,18-18 0</inkml:trace>
  <inkml:trace contextRef="#ctx0" brushRef="#br0" timeOffset="171038.1463">8202 7020 0,'0'18'16,"18"0"15,-1-1-31,1 1 16,17-1-16,-17-17 15,0 18-15,17-18 16,-18 18-16,19-1 15,-19 1-15,1 0 16,0-1-16,-36-17 16,0 18-1,1 0 1,-1-18-16,0 17 0,-17 1 16,18 0-16,-1-1 0,0 1 15,18-1-15,-17 36 16</inkml:trace>
  <inkml:trace contextRef="#ctx0" brushRef="#br0" timeOffset="173709.0033">7602 7355 0,'-17'0'0,"17"-17"32,17-1-17,1 18-15,17-17 16,-17-1-16,35-17 15,-18-1 1,18 19-16,53-54 16,-36 36-16,1 0 0,52-36 15,-87 53-15,17 1 16,-36-1-16,1 18 16,-18 18-16,-18 17 15,-17 0-15,-36 36 16,36-36-16,-18 0 15,18 1-15,0 17 16,-18-18-16,18 0 0,17-17 0,-17 17 16,17-17-1,36-18-15,17-18 16,-17 0-16,52-17 16,-35 0-16,36 0 15,-36 17-15,-17 0 0,35 1 16,-36-1-16,1 18 15,-18 18 1,-18 17-16,1-17 16,-19 52-16,1-52 15,18 17-15,-1 0 0,18-17 16,-18-18 0,36 0-16,0 0 0,17-18 15,53-35-15,-53 18 16,18 18-16,-18-19 0,1 19 15,-1-1-15,36 0 16,-54 18-16,-17 18 16</inkml:trace>
  <inkml:trace contextRef="#ctx0" brushRef="#br0" timeOffset="178234.5063">7391 8784 0,'0'-17'0,"0"34"47,0 18-31,17-17-16,-17 0 0,0 35 15,0-18 1,0 0-16,0 0 16,0 18-16,18 18 0,-18 105 15,18-70-15,-1 141 16,-17-106-16,0 159 16,0-159-16,0 0 15,0-17-15,0-1 0,18 89 16,-18-124-16,18 53 15,-18-88-15,17-18 16,-17 1-16,0-19 16,18-17-16,-18-17 15</inkml:trace>
  <inkml:trace contextRef="#ctx0" brushRef="#br0" timeOffset="178952.7274">7161 8996 0,'-17'17'0,"17"1"15,-18 0-15,18-1 16,0-34 0,18-1-1,-1-35 1,1 36-1,-18-19-15,18 1 0,-1 17 16,1-17-16,0 0 16,-1 17-16,1 1 0,0-36 15,-1 35-15,1 0 16,-1 18-16,1 0 16,17 36-1,-35-1-15,18-17 0,0 17 16,17-18-16,-17 1 0,17 35 15,0-35-15,-17-1 16,-1-17-16</inkml:trace>
  <inkml:trace contextRef="#ctx0" brushRef="#br0" timeOffset="180576.7427">6315 9948 0,'-18'71'16,"18"-36"-16,0 18 16,-18 35-16,1-35 15,17 0-15,-18 0 0,1 18 16,-1-54 0,-17 19-16,17-36 15,-17 0-15,-1 0 16,19-18-16,-1 18 0,1-18 15,-1 1-15,18-19 16,0 19-16,18-1 16,-1 0-16,36 18 15,-18 0-15,-17 0 0,88 53 16,-53-17 0,-18-1-1,-35-17-15,18 17 16,-18-18-1,0-34 1</inkml:trace>
  <inkml:trace contextRef="#ctx0" brushRef="#br0" timeOffset="180982.7872">6456 9648 0,'0'0'0,"0"-17"16,-18 17 15,18 17-15,-17 1-16,-1 17 15,0-17-15,1 0 16,-1 17-16,18 0 16,0-17-16,0 17 15,35 0-15,1 1 16,-1-19-16,-18 1 15,19-18-15,17 18 16,-36-18-16,1 0 16,0 0-16,-1 0 0</inkml:trace>
  <inkml:trace contextRef="#ctx0" brushRef="#br0" timeOffset="181265.3824">6597 9631 0,'18'0'16,"-1"17"-1,1 19 1,-18-19-16,18 36 16,-18-35-16,17 0 0,-17 17 15,18-35-15,-18 18 0,17-1 16,1 1-16</inkml:trace>
  <inkml:trace contextRef="#ctx0" brushRef="#br0" timeOffset="181470.9295">6897 9860 0,'0'0'16,"-18"18"-16,18-1 0,0 1 0,-17 17 15,-1-17 1,18 0-16,-18-18 16</inkml:trace>
  <inkml:trace contextRef="#ctx0" brushRef="#br0" timeOffset="181704.7839">6985 9684 0,'0'0'15,"18"35"-15,-18-17 0,0-1 0,0 19 16,0-19-16,17 1 0,-17 0 15,0-1 1,18-17-16</inkml:trace>
  <inkml:trace contextRef="#ctx0" brushRef="#br0" timeOffset="182011.5813">7003 9543 0,'17'0'15,"-17"17"-15,18-17 0,0 36 16,-1-36-16,18 17 16,-17-17-16,0 18 0,-1-1 15,19 1-15,-19 0 16,1-1-16,0-17 0,-18 36 15,0-19 1,0 19-16,-18-19 16,-17 19-16,17-19 15,0 1-15,1-1 0,17 1 16,-18 0-16,18-1 16,-18 1-16</inkml:trace>
  <inkml:trace contextRef="#ctx0" brushRef="#br0" timeOffset="183296.9553">8484 8978 0,'-17'0'0,"-1"0"16,18-17 15,18 17-15,17 17 0,-17 1-16,17-1 15,-17 1-15,17 17 16,0 1-16,18-1 0,0 0 0,53 53 15,-36-35 1,-17 0-16,18-17 16,17 16-16,-17 19 0,17-18 0,0 0 15,0 0-15,124 88 16,-106-88-16,17 17 0,-17 1 16,158 70-1,-140-70-15,-1-1 0,19 1 16,-19-18-16,142 88 15,-142-88-15,1 17 0,-1-17 16,0 18-16,-34-18 0,17 17 16,52 36-16,-105-53 15,71 35 1,-71-53-16,-18 1 16,0-1-16,0-17 0,-17-1 0,0-17 15,-36 0 1,0-17-16</inkml:trace>
  <inkml:trace contextRef="#ctx0" brushRef="#br0" timeOffset="183879.7504">8643 9419 0,'0'0'0,"-18"-17"0,1-36 15,-1 35-15,1-17 16,-1-36-16,0 36 16,18 0-16,-17-54 15,-1 54-15,0-35 16,18 52-16,0-17 15,18 17 1,35 36-16,-18-1 16,18 19-16,88 16 15,-53-34-15,-17 17 0,17-35 16,-17 18-16,-1-18 16</inkml:trace>
  <inkml:trace contextRef="#ctx0" brushRef="#br0" timeOffset="184520.282">10513 9190 0,'0'0'0,"0"35"0,0 18 16,0-18-16,0 54 16,-18-54-16,18 0 15,-17 0-15,-19 1 0,19-19 0,-1 1 16,0 0-16,-35-1 16,36-17-16,17-17 15,-18 17-15,18-36 16,0 19-16,18-1 0,-1 0 15,19 18-15,-1-17 0,0 17 16,36 17-16,-36 1 16,18 0-1,-35 17-15,17 0 16,0 0 0,-35-17-16,0 0 0</inkml:trace>
  <inkml:trace contextRef="#ctx0" brushRef="#br0" timeOffset="184992.2403">11042 8943 0,'-18'0'31,"1"0"-31,-1 18 0,0-1 16,-17 18 0,17 1-16,-17-1 15,35-17-15,-17-1 0,17 19 16,17-19-16,1-17 15,-1 18-15,19 0 0,-1-1 16,18 1-16,-35-18 16,35 17-1,-18-17-15,-18 0 16</inkml:trace>
  <inkml:trace contextRef="#ctx0" brushRef="#br0" timeOffset="185220.7183">11236 8978 0,'-18'18'16,"18"-1"-16,0 1 15,18 35-15,-18-35 16,18 35-16,-1-36 15,1 19-15,0-19 16,-1-17 0</inkml:trace>
  <inkml:trace contextRef="#ctx0" brushRef="#br0" timeOffset="185425.8203">11518 9208 0,'0'0'16,"18"35"-16,-18-18 16,0 19-16,0-19 15,0 1-15</inkml:trace>
  <inkml:trace contextRef="#ctx0" brushRef="#br0" timeOffset="185670.9718">11677 9013 0,'53'0'15,"-35"0"-15,-18 18 16,17-18-16,1 18 0,-18 17 16,0-17-16,0 17 0,-18-17 15,1 17 1,17-17-16,0-1 0,0 1 16,17-18-16,1 0 15,-1 0-15,1-18 16,0 18-16</inkml:trace>
  <inkml:trace contextRef="#ctx0" brushRef="#br0" timeOffset="185942.2593">11906 8996 0,'0'-18'16,"0"36"-16,0-53 0,18 35 15,0 0-15,-1 17 16,1 1-16,-1-1 0,1 1 16,17 35-16,1-35 15,-36-1-15,53 54 16,-53-36 0,0-17-16,0-1 15,0 1-15,-18 17 16,0-17-1,18 0-15</inkml:trace>
  <inkml:trace contextRef="#ctx0" brushRef="#br0" timeOffset="186731.9649">11853 8872 0,'0'-17'0,"-17"17"16,17-18 0,-18 18-16,18 18 15,18-1 1,-1 1-16,19 17 15,-19-17-15,19 0 16,-1-1-16,0 1 0,36 17 16,-36-17-16,35 35 15,-52-36 1,35 36-16,-53-35 16,0 0-16,0 17 15,0-18-15,-35 1 16,17 0-16,0-1 0,-17 1 15,18-18-15,-1 18 0,-17-1 16,17-17 0,18 18-16,18-18 15</inkml:trace>
  <inkml:trace contextRef="#ctx0" brushRef="#br0" timeOffset="187607.8025">12418 10054 0,'17'0'32,"1"0"-17,0-17-15</inkml:trace>
  <inkml:trace contextRef="#ctx0" brushRef="#br0" timeOffset="187739.3332">12806 10054 0,'17'-17'15,"1"-1"-15</inkml:trace>
  <inkml:trace contextRef="#ctx0" brushRef="#br0" timeOffset="187872.6874">13070 9948 0,'18'0'16,"0"0"-1,-1 0 1,1-17-16</inkml:trace>
  <inkml:trace contextRef="#ctx0" brushRef="#br0" timeOffset="203260.746">10178 8308 0,'17'0'31,"-17"-18"-15,18 18-16,0 0 15,-1 0 1,1 0 0,-1 0-1,1 0-15,0 0 16,-1 0-16,19 0 16,-19 0-16,19 0 15,-19 0-15,36 0 16,-35 0-16,35 0 15,-18 0-15,0 0 16,-17 0-16,17-17 0,36 17 16,-54 0-16,54 0 15,-18 17 1,-18 1-16,0-18 16,1 0-16,17 18 0,17-18 15,-17 0-15,35 17 16,-35-17-16,53 0 15,-71 18-15,71-1 16,-53-17-16,53 36 16,-53-19-16,0-17 15,53 36 1,-54-36-16,72 35 16,-71-35-16,70 35 15,-70-35-15,18 18 16,-18 0-16,0-1 0,0 1 15,-1-1-15,1 1 0,53 17 16,-35-17-16,35 17 16,-36-17-16,-17 0 15,18-1-15,52 18 16,-70-17-16,18 0 0,34 17 16,-34-17-1,-18-1-15,17 1 0,-17 0 16,53 34-16,-35-34 15,35 17-15,-54 1 16,1-19-16,0 1 0,0 0 16,53 35-16,-53-36 15,0 18-15,17-17 16,19 17-16,-36 1 16,-1-19-16,37 36 15,-54-18-15,53 18 16,0 0-1,-35-35-15,0 17 0,-18-17 16,18-1-16,36 36 16,-37-35-16,1 0 15,-17 17-15,17-17 0,35 52 16,-53-52-16,18 17 16,0 0-16,17 18 15,-17-17-15,36 34 16,-54-35-16,18 1 0,-18-1 15,18 18-15,0-18 16,0 18-16,0-18 0,53 54 16,-36-37-16,-17 1 15,0-17-15,70 69 16,-70-69-16,0 17 0,-17 0 16,69 35-16,-69-53 15,17 18-15,-18-18 0,35 53 16,-34-52-16,34 34 15,-52-34 1,17-1-16,-17-18 0,-1 1 16,1 0-16,0-18 0,-1 0 15,-17-18 1,0 0-16,-17 1 16</inkml:trace>
  <inkml:trace contextRef="#ctx0" brushRef="#br0" timeOffset="204073.3264">10636 7990 0,'0'18'16,"-35"17"-1,17-17-15,1 17 0,-1-17 16,-17 0-16,0 17 0,-1-18 15,-52 36-15,53-35 16,-18 17-16,-18-17 0,36 0 16,-53 17-16,53-18 15,-1-17-15,19 18 16,34-18 0,54 18-1,-36-1-15,71-17 16,-53 18-16,17 17 15,-34-35-15,-1 18 16</inkml:trace>
  <inkml:trace contextRef="#ctx0" brushRef="#br0" timeOffset="205557.8922">15258 8819 0,'17'-35'16,"-34"70"-16,52-87 16,-17 16-16,-18 19 15,17-1-15,1 18 16,-18 18-1,17 35 1,-34-18 0,-1 53-16,1-35 15,-36 35-15,17-53 16,1 36-16,0-36 16,0-17-16,17 0 15,0-18 1,18-18-16,0-17 15,0-1-15,0 19 0,18-19 16,0 19-16,17-19 16,-18 36-16,19 0 15,-1 18-15,18 35 16,-18-35-16,18 35 16,-35-18-16,35 0 15,-53-17-15,17-18 16,-17 17-16,18-17 0,-18 18 15</inkml:trace>
  <inkml:trace contextRef="#ctx0" brushRef="#br0" timeOffset="206502.4263">15787 8520 0,'0'-18'16,"17"18"-16,-34 0 31,-18 35-31,17-17 16,-17 17 0,17-17-16,0 17 15,-17 0-15,35-17 16,0 35-16,18-35 15,17 17 1,-17-35-16,17 17 0,35-17 16,-52 0-16,17 0 15,-17 18-15,0-18 16</inkml:trace>
  <inkml:trace contextRef="#ctx0" brushRef="#br0" timeOffset="206809.4432">15998 8573 0,'0'17'15,"0"18"-15,0 1 16,0-19-16,0 19 0,0 17 16,18-18-16,-18 0 15,0-17-15,18 17 16,-1-17-1</inkml:trace>
  <inkml:trace contextRef="#ctx0" brushRef="#br0" timeOffset="207092.6963">16245 8784 0,'0'18'16,"-17"-1"-16,17 1 15,-18 0-15,18-1 16,-17 1-16,-1 0 0,0-1 15,18 1 1</inkml:trace>
  <inkml:trace contextRef="#ctx0" brushRef="#br0" timeOffset="207580.9927">16387 8590 0,'17'-17'15,"1"17"1,17 0-16,-17-18 16,-1 18-16,1 0 0,0 18 15,-1-1-15,-17 1 16,-17-1-16,-1 1 16,0 0-16,1-1 15,-1 1-15,18 0 0,-18-1 16,18 1-16,18 0 15,0-1 1,-1-17-16,1 0 0,0 18 16,-1-18-16,19 17 15,-19 1-15,-17 0 16,0-1-16,-17 1 0,-1 0 16,0-18-16,-17 17 0,-18 1 15,35 0 1,-17-18-16,18 17 15,34-34 1</inkml:trace>
  <inkml:trace contextRef="#ctx0" brushRef="#br0" timeOffset="208226.675">16739 8520 0,'0'17'47,"18"19"-31,0-19-1,-1 18 1,1-17-16,17 17 16,-17-35-16,-1 18 15,19 0-15,-19-1 0,1-17 16,0 18-16,-18 0 16,17-1-1,-34 1-15,-19 17 16,19-35-16,-19 35 15,1-17-15,0 17 16,17 1-16,1-19 16,-1 18-16,0-17 0,1 0 15</inkml:trace>
  <inkml:trace contextRef="#ctx0" brushRef="#br0" timeOffset="212025.6672">16528 13670 0,'-18'0'16,"18"-17"-16,-18 17 16,18-18-16,-17 18 15,-19-18 1,1 18 0,18 18-16,-1 0 0,-35 34 15,35 19 1,18 0-1,0-54-15,18 18 16,0-17-16,35 0 16,-36-1-16,1-17 0,17 0 15,-17-17-15,17-19 16,-17 19-16,-18-1 0,17-35 16,-17 36-1,0-19-15,-17 1 16,-1 17-16,18 36 31,35 17-31,-17-17 16,17 17-1,0 1-15,-17-19 16,0 1-16,-1-18 0,1 17 16</inkml:trace>
  <inkml:trace contextRef="#ctx0" brushRef="#br0" timeOffset="212381.8132">16298 13423 0,'18'0'16,"17"0"-1,-17 0 1,0 0-16,-1 0 0,36 0 16,-35 0-16,-1 0 15,1 0-15</inkml:trace>
  <inkml:trace contextRef="#ctx0" brushRef="#br0" timeOffset="212615.3028">16475 13300 0,'35'0'0,"-17"17"16,17-17-16,-17 18 16,-1-18-16,18 35 15,-35-17 1,18 0-16,-18-1 15,0 1-15,-18-18 0,18 17 16,-17 1-16,-1-18 16,1 0-16,-1-18 15</inkml:trace>
  <inkml:trace contextRef="#ctx0" brushRef="#br0" timeOffset="212909.7398">16863 13194 0,'0'18'16,"0"-36"-16,0 53 0,-18-35 0,18 18 15,-35 17 1,17-17-16,1 17 16,17-17-16,0-1 15,0 1-15,0 0 0,0-1 16,17 1-16,1-18 16,0 0-16,-18 17 0,17-17 15,1 0-15</inkml:trace>
  <inkml:trace contextRef="#ctx0" brushRef="#br0" timeOffset="213293.8639">16933 13264 0,'18'0'15,"0"0"1,17 18-16,-17 0 16,-1-18-16,1 0 0,-1 17 15,-17 1 1,-17 0 0,-1-1-16,1 1 15,-1-18-15,18 18 0,0-1 16,18-17-1,-1 0-15,1 18 16,-18-1 0,0 1-1,-18 0 1,1-18 0,-1 17-16,0-17 15</inkml:trace>
  <inkml:trace contextRef="#ctx0" brushRef="#br0" timeOffset="213593.1604">17092 13247 0,'0'0'0,"35"17"16,-17-17-16,0 0 0,-1 18 16,1 0-1,0-18-15,-1 17 0,-17 1 16,0 0 0,0-1-16,0 1 15,0 0-15,-17-18 16,17 17-1,-18-17-15,0 18 16,18-1-16,-17-17 16</inkml:trace>
  <inkml:trace contextRef="#ctx0" brushRef="#br0" timeOffset="214253.6107">18344 13688 0,'0'0'15,"0"-35"-15,-17 35 0,-1 0 16,1 0-16,-1 0 0,-17 35 16,-1 0-1,-17 36-15,36-36 16,-1 0-16,18 0 15,0-17-15,18 0 0,-1-1 16,1-17-16,0 0 0,35-17 16,-18-1-16,-17 0 15,17-34-15,-18-1 16,-17 17-16,0 19 16,-17-1-16,-1 18 15,36 18 1,-1 35-1,-17-36 1,18 1-16,0 0 0,-1-1 16,19 1-16,-19-18 0,-17 17 15,18-17-15,0 0 16,-18-17 0</inkml:trace>
  <inkml:trace contextRef="#ctx0" brushRef="#br0" timeOffset="214562.1686">18062 13406 0,'0'-18'16,"0"0"-1,18 18 1,0 18 0,-1-18-16,36 0 15,-18 0-15,1 0 16,-1-18-16,0 18 0,0-17 16,-17 17-16,0 0 0,-1-18 15,-34 18 16,17 18-31</inkml:trace>
  <inkml:trace contextRef="#ctx0" brushRef="#br0" timeOffset="215117.6097">18186 13212 0,'17'0'15,"-17"-18"-15,-17 36 16,-1-1 0,0 1-16,1 17 15,-1-17-15,1-1 16,17 1-16,-18 0 0,18 17 15,0-17 1,35 17 0,-17-35-16,-1 17 0,1-17 15,0 18-15,17 0 16</inkml:trace>
  <inkml:trace contextRef="#ctx0" brushRef="#br0" timeOffset="215551.7728">18644 13229 0,'-17'0'15,"-1"0"-15,18 18 16,-18-1-16,1 1 16,17 17-1,0-17-15,0 0 0,17-1 16,1 1-16,0 0 16,-1-18-1,-17 17-15,18-17 16,0 0-16,-1 0 15</inkml:trace>
  <inkml:trace contextRef="#ctx0" brushRef="#br0" timeOffset="215885.4656">18768 13247 0,'17'0'31,"-17"17"-15,0 1-16,18 0 16,-18-1-1,18 1 1,-18 0-16,17-1 31,1 1-31,0 0 16,-36-1-1,0-17 1,1 18 0,-36-1-16,35-17 15,1 18-15,-1-18 16,36 0 0</inkml:trace>
  <inkml:trace contextRef="#ctx0" brushRef="#br0" timeOffset="216305.3894">18891 13176 0,'-17'-17'0,"17"34"31,0 1-15,0 0-16,17-1 15,1 1 1,0-18-16,34 17 15,-34-17-15,17 18 0,-17-18 16,17 18-16,-17-1 16,0 1-1,-36 0 1,18-1-16,-35 1 16,-1 35-1,1-36-15,0 36 16,0-17-16,-18 17 15</inkml:trace>
  <inkml:trace contextRef="#ctx0" brushRef="#br0" timeOffset="222319.7756">8414 8114 0,'-36'-18'16,"72"36"-16,-89-36 0,18 1 15,-18 17-15,17 0 16,1 0-16,0 17 15,0 1-15,-1 17 0,-34 53 16,34-35-16,1 53 16,35-53-16,18 18 15,17-18-15,71 52 16,35-52 0,-53-35-16,0-18 0,1 0 15,-1-18-15,88-17 16,-88 0-16,53-71 15,-88 53-15,18-35 16,-53 35-16,-36-35 16,-17 35-16,-1 17 0,-69-52 15,34 35 1,-70 0-16,88 18 16,-18 18-16,19 17 0,-37 0 15,54 17-15,17 18 16,18-17-16,18 35 15,0-35 1</inkml:trace>
  <inkml:trace contextRef="#ctx0" brushRef="#br0" timeOffset="222605.6405">8378 8290 0,'-17'18'15,"34"-36"-15,-17 36 16,53-18-16,-17 18 16,-1-18-16,18 0 0,35 0 15,-35-18-15,0 18 16,17 0-1,-52-18-15,17 18 16,-52 18 0,-19-18-1,19 0-15</inkml:trace>
  <inkml:trace contextRef="#ctx0" brushRef="#br0" timeOffset="222796.6163">8643 8149 0,'0'0'0,"-18"18"16,18 17-1,0 0 1,0 1-16,0-1 0,0 0 16,0 36-16,0-18 15,0-18-15,0 0 0,0 36 16</inkml:trace>
  <inkml:trace contextRef="#ctx0" brushRef="#br0" timeOffset="226362.0529">6033 10830 0,'0'0'0,"17"0"31,36 0-16,0 0-15,35 0 16,-35 18 0,18-18-16,-18 0 15,-1 18-15,1-18 0,0 0 16</inkml:trace>
  <inkml:trace contextRef="#ctx0" brushRef="#br0" timeOffset="226917.3522">10495 9931 0,'0'0'0,"18"0"15,52 0 1,-17 0-16,53 0 16,-35-18-16,-18 18 15,17 0-15,1 0 16,-18 0-16</inkml:trace>
  <inkml:trace contextRef="#ctx0" brushRef="#br0" timeOffset="227591.6586">15275 9578 0,'0'0'0,"18"0"15,35 0 1,-18 0 0,53 18-16,-17-18 15,70 0-15,-53 0 16,0-18-16,18 0 0,-18 1 15,71-1 1,-88 18-16,17 0 16,-53 18-16</inkml:trace>
  <inkml:trace contextRef="#ctx0" brushRef="#br0" timeOffset="237734.5188">12100 7867 0,'18'0'31,"0"0"-16,-18-18 1,17 18 0,1 0-16,-1 0 15,1 0 1,0 0-16,-1 0 0,36-17 16,-17 17-16,17-18 15,-18 18-15,18 0 16,-36 0-16,54 0 15,-36 18-15,36-18 16,-18 0 0,35 17-16,-35 1 0,70-18 15,-52 18 1,-1-18-16,54 35 16,-54-17-16,1-1 15,-1 1-15,19 17 0,-1-17 16,-18-1-16,107 54 15,-71-53-15,-18 17 0,35 0 16,-17-17-16,141 52 16,-123-34-16,17-1 15,-18 18-15,18-18 0,124 53 16,-124-35-16,0 0 16,0 0-16,0 0 0,0 0 15,142 53-15,-160-53 16,159 70-16,-123-70 15,-18 18-15,0-19 0,159 72 16,-141-71 0,123 88-16,-141-71 15,141 72-15,-140-72 16,-1 1-16,0-1 0,0 18 16,123 54-16,-122-72 15,122 71 1,-123-70-16,-17-18 15,-1 0-15,-17 0 0,18-1 16,-36 1-16,0-17 0,0 17 0,-17-18 16,-1 0-16,-17 0 15,-18 1-15,18-19 0</inkml:trace>
  <inkml:trace contextRef="#ctx0" brushRef="#br0" timeOffset="241378.1173">22648 7285 0,'18'-18'16,"-36"1"15,-17 17-15,17 0-16,-17 0 0,-71 0 15,36 0-15,-1 0 16,1 0-16,-19 17 15,1-17-15,0 18 0,-88 0 16,105-1 0,1-17-16,17 18 0,0-1 0,-18 1 15,54 0 1,17-1-16,70 36 16,-17-35-16,18 0 15,-19-1-15,19 1 0,17-1 16,36 1-16,-54 0 15,-17-18-15,0 17 16,-18-17-16,1 18 16,-36 0-16,-18-1 0,0-17 15,-17 18-15,-88 17 16,70 0-16,-71 1 16,71-19-16,18 1 0,0 0 15,17-1-15,0 1 16,36 0-16,17-1 15,36 19-15,0-19 16,52 1-16,-70-1 16,17-17-16,-17 0 0,36 18 15,-54-18 1,-18 0-16</inkml:trace>
  <inkml:trace contextRef="#ctx0" brushRef="#br0" timeOffset="243297.5969">21908 8396 0,'17'0'16,"1"0"-16,-1-18 16,36 18-16,-35 0 15,17 0-15,1 0 0,16 0 16,-34 0-16,17 0 16,-17 0-16,0 0 15,-1 0-15</inkml:trace>
  <inkml:trace contextRef="#ctx0" brushRef="#br0" timeOffset="243578.8449">22119 8237 0,'-17'0'0,"17"36"16,0-19-16,0 19 15,0-19 1,0 18-16,0 18 16,17-35-16,1 17 0,17 1 15,-17-19-15,-1-17 16,1 18-16,17-18 0,-17 0 15,35 0-15,-36-18 16,-17 1 0</inkml:trace>
  <inkml:trace contextRef="#ctx0" brushRef="#br0" timeOffset="243974.0129">22543 8114 0,'0'18'31,"0"-1"-15,0 1-1,0-1-15,0 1 16,17 0-16</inkml:trace>
  <inkml:trace contextRef="#ctx0" brushRef="#br0" timeOffset="246298.9073">23424 7497 0,'18'0'0,"-36"0"0,36 17 16,-18 36-16,0-18 16,0 1-16,-18-1 0,-34 53 15,34-35-15,-17-18 16,17-17-16,-53 35 16,54-35-16,-54-1 15,36-17-15,17-17 16,-17-19-16,35 19 15,-18-36-15,36 35 16,35-17 0,0 17-16,-18 18 15,18 18-15,-18-1 0,1 1 16,34 17-16,-35-17 16,18 17-16,-35-35 15,17 36 1</inkml:trace>
  <inkml:trace contextRef="#ctx0" brushRef="#br0" timeOffset="247828.3833">24201 7038 0,'0'-18'0,"-18"18"31,-17 18-15,-1 0-16,19-1 15,-19 1-15,1 17 16,-18 0-16,36-35 16,-19 36-16,36-19 15,36 1 1,-19 0 0,19-1-16,34 19 15,-17-19-15,0 18 16,-18-35-16,-17 18 15,-1 0-15,-17-1 0,18 1 16</inkml:trace>
  <inkml:trace contextRef="#ctx0" brushRef="#br0" timeOffset="248167.84">24483 7056 0,'0'17'16,"0"18"0,17-17-16,-17 0 15,18 17-15,-18 18 16,18-53-16,-18 18 16,17 17-16,1-17 15</inkml:trace>
  <inkml:trace contextRef="#ctx0" brushRef="#br0" timeOffset="248378.9108">24747 7303 0,'0'0'0,"0"17"15,0 1-15,-17-1 16,17 1-16,-18 0 16,0-1-16,1 1 15,-1-18-15,18 18 16,-17-18-16</inkml:trace>
  <inkml:trace contextRef="#ctx0" brushRef="#br0" timeOffset="248652.3311">24924 7197 0,'17'0'15,"1"0"-15,17 0 16,1 0-16,17 0 16,-18 0-16,-18-18 15,36 0-15,-35 18 16,-36 0 0,-17 0-1</inkml:trace>
  <inkml:trace contextRef="#ctx0" brushRef="#br0" timeOffset="248957.9803">25030 7003 0,'17'0'16,"1"17"15,-18 1-15,0 35-16,0 0 15,0-36-15,0 19 16,0-1-16,0 0 16,18 1-16,-1-19 15,1 1-15,35-18 16,-36 0-16,1 0 15,0-18 1,-1 18-16,-17-17 16</inkml:trace>
  <inkml:trace contextRef="#ctx0" brushRef="#br0" timeOffset="249302.0417">25400 7003 0,'0'-18'16,"0"36"0,0-1-1,0 1 1,18 17 0,-18-17-16,0-1 15,0 1-15,0 0 16</inkml:trace>
  <inkml:trace contextRef="#ctx0" brushRef="#br0" timeOffset="249735.1925">25647 6967 0,'-18'0'16,"18"18"15,18 0-16,0-1-15,-18 1 16,35 17-16,-17-35 16,-1 18-16,1-1 0,-1 1 15,1-18-15,0 18 16,-1-1-16,-17 1 16,0 0-1,-17-1 1,-1 1-16,0 0 15,-17-1-15,18 1 16,-1-18-16,0 18 0,1-1 0,-1 1 16,0-1-1</inkml:trace>
  <inkml:trace contextRef="#ctx0" brushRef="#br0" timeOffset="250347.3889">26123 7796 0,'18'0'15,"17"-17"1,0 17-1,1 0-15,-1 0 0,18 0 16,-35 0-16,-18 17 16</inkml:trace>
  <inkml:trace contextRef="#ctx0" brushRef="#br0" timeOffset="250499.7951">26211 7973 0,'0'0'16,"71"0"-16,-36 0 0,1 0 0,-19 0 16,36 0-1,-18 0-15,-17 0 16,0 0-16</inkml:trace>
  <inkml:trace contextRef="#ctx0" brushRef="#br0" timeOffset="250820.7503">26952 7514 0,'0'0'0,"36"-35"0,-36 17 16,17 1-16,-17-1 15,0 36 1,18 17-16,-18-17 16,0 34-16,17 54 15,-17-53-15,0 18 16,0-18-16,0 17 0,18-17 16,-18 0-16,18 53 15,-1-71-15,-17 18 16,18-35-16,0-18 15,-18 17-15</inkml:trace>
  <inkml:trace contextRef="#ctx0" brushRef="#br0" timeOffset="252977.4649">22631 9437 0,'-18'-18'15,"0"18"-15,-17-17 16,-18 17-16,18 0 16,-36 17-1,36 1-15,0 17 0,17 0 16,-17 1-16,17 52 16,18-53-16,18 0 0,35 36 15,-18-53-15,18-1 16,53 1-1,-36-18-15,19 0 16,-54 0-16,0 0 16,-52 0-1</inkml:trace>
  <inkml:trace contextRef="#ctx0" brushRef="#br0" timeOffset="255364.3124">23107 8978 0,'-18'0'46,"1"0"-30,-1 18-16,0-18 16,-52 35-1,52-17 1,1-1-16,-1-17 16,18 18-16,18 17 15,-1-17 1,18 17-1,1-17-15,-1 0 0,-17-1 16,35 1-16,-18-1 16,0 1-16,-17-18 15,-18 18 1</inkml:trace>
  <inkml:trace contextRef="#ctx0" brushRef="#br0" timeOffset="255652.5787">23354 9013 0,'0'18'16,"0"0"-16,0-1 16,18 19-16,-18-19 15,0 19 1,17-19-16,-17 1 16,18-18-1</inkml:trace>
  <inkml:trace contextRef="#ctx0" brushRef="#br0" timeOffset="255981.3174">23460 8943 0,'0'0'16,"17"18"-1,1-1 1,0 1-16,-1-18 0,1 17 16,17 1-16,-17-18 0,17 18 15,18-1 1,-35-17-16,-1 18 0,19 0 16,-36-1-16,0 1 15,0 0 1,-18-1-16,0 1 15,-17 17-15,17-35 16,18 18-16,-17-1 16,-1 1-16,0 0 15,18-1-15</inkml:trace>
  <inkml:trace contextRef="#ctx0" brushRef="#br0" timeOffset="257576.8388">24218 9454 0,'18'0'32,"17"0"-17,0 0-15,-17 0 0,53-17 16,-54 17-1,-17 17 1,0 1-16</inkml:trace>
  <inkml:trace contextRef="#ctx0" brushRef="#br0" timeOffset="257715.2064">24236 9719 0,'17'0'16,"-34"0"-16,52 0 0,-17 0 15,17 0-15,0-18 16,-17 18-16,0 0 16</inkml:trace>
  <inkml:trace contextRef="#ctx0" brushRef="#br0" timeOffset="258816.8258">25876 9402 0,'0'-18'62,"18"-17"-46,-18 17-16,0-17 16,0 17-16,0 0 0,0-17 15,0 18-15,0-36 16,0 35-16,0 0 16,18 1-16,-18 34 62,-18-17-46,0 18-16,-17 0 15,17-18-15,-17 17 16,-71 1 0,0 17-1,1 0-15,52-17 0,17 0 16,-17-1-16,-35 19 15,71-36-15,-19 17 16,19 19-16,17-19 16,53 1-1,-36-1-15,36-17 0,-18 18 16,71 0 0,-53-1-16,0 1 0,53 17 15,-71-17-15,1 0 16,-19-1-16,1 1 0,-18-1 15,-18 19-15,1-19 16,-54 19-16,36-19 16,-54 1-1,54 0-15,0-18 0,-36 17 16,54 1-16,-1 0 16,36-1-1,-18 1-15,17-18 16,19 17-16,34 19 15,-35-36-15,1 17 0,17-17 16,-18 18-16,71-18 16,-53 0-16,0 0 0,0-18 15,17 1-15,-35-1 16,-17 0 0,-18-17-16,0 18 15,-18-19-15,1 19 16,-1-1-16,-17 0 15,17 18-15,1 18 16</inkml:trace>
  <inkml:trace contextRef="#ctx0" brushRef="#br0" timeOffset="259207.0507">25400 10495 0,'18'0'15,"17"0"1,-17 0-16,17 0 16,18 0-16,-18 0 15,0 0-15,-17 0 0,35 0 16,-35 0-1,-1 0-15,-34 0 16</inkml:trace>
  <inkml:trace contextRef="#ctx0" brushRef="#br0" timeOffset="259517.8157">25559 10319 0,'0'0'15,"0"17"1,-18 1-16,18 17 16,0 1-16,-18-1 15,18 18 1,0-36-16,0 19 0,18-19 15,-18 1-15,18 0 16,-1-1-16,19 1 0,-19-18 0,1 18 16,35-18-16,-35 0 15,17 0 1,-18-18-16,1 0 16,-18 1-16</inkml:trace>
  <inkml:trace contextRef="#ctx0" brushRef="#br0" timeOffset="259773.4949">25929 10213 0,'0'18'31,"0"-1"-15,0 1-16,18-1 0,-18 1 16,0 35-16,0-35 15</inkml:trace>
  <inkml:trace contextRef="#ctx0" brushRef="#br0" timeOffset="261948.833">27129 9296 0,'0'35'16,"0"0"-16,0 1 0,-36 69 15,1-52-15,-18 53 16,18-71-16,0 18 16,-36 0-16,36-17 15,-36-19 1,36-17-16,-18 0 15,35-17-15,1-19 16,17 1-16,17 17 0,19-35 16,34 36-1,-52 17-15,17 0 16,0 17-16,36 19 16,-53-1-16,17 0 0,-17-17 15,-1 17-15,18 0 16,-17-17-16,0 0 0,-18-1 15,17-17 1</inkml:trace>
  <inkml:trace contextRef="#ctx0" brushRef="#br0" timeOffset="262353.4069">27693 9031 0,'0'18'15,"-35"-1"1,17 1 0,-52 17-16,34 1 15,1-19-15,-18 19 16,35-1-16,1-35 0,-1 35 16,36-17-1,-18-1-15,53 1 16,-18 0-16,-17-1 15,17 1-15,0 17 0,1-17 16,-19-1-16,1 1 0,17 0 16,-35-1-16</inkml:trace>
  <inkml:trace contextRef="#ctx0" brushRef="#br0" timeOffset="262726.981">27922 9066 0,'0'0'15,"0"18"17,0 35-32,0-35 15,0 17-15,18 0 0,-18 0 16,18 18-1,-1-35-15,-17 17 0,0-17 16,18 0-16,-18-1 0,18 1 16</inkml:trace>
  <inkml:trace contextRef="#ctx0" brushRef="#br0" timeOffset="262932.6054">28187 9384 0,'0'18'15,"0"17"1,0-18 0,-18 1-16,1 17 15,17-17-15,-18 0 0,0-1 16,1-17-16,17 18 15</inkml:trace>
  <inkml:trace contextRef="#ctx0" brushRef="#br0" timeOffset="263199.8155">28399 9296 0,'17'0'15,"1"0"1,0 0-16,-1 0 0,54 0 16,-54 0-16,19-18 15,-1 18-15,-17 0 0,-1-18 16,-34 1 15,-1 17-31</inkml:trace>
  <inkml:trace contextRef="#ctx0" brushRef="#br0" timeOffset="263444.4662">28504 9119 0,'0'18'16,"0"0"-16,0 17 16,18 35-1,-18-34-15,18-1 0,-1 0 16,1 1-16,17-1 16,1-18-16,-19 1 0,18 0 15,1-18 1,-19 0-16,1 0 0,-18-18 15,-18 18 1</inkml:trace>
  <inkml:trace contextRef="#ctx0" brushRef="#br0" timeOffset="263766.6176">28875 9102 0,'0'-18'15,"0"36"1,0-1 0,0 1-16,18 0 15,-18-1-15,0 1 16,17 0-16</inkml:trace>
  <inkml:trace contextRef="#ctx0" brushRef="#br0" timeOffset="264189.7432">29016 9084 0,'0'-18'15,"0"36"-15,0-18 16,18 18 0,-1-18-16,-17 17 15,36 1-15,-19 0 16,1-18-16,17 17 0,-17 1 0,35 0 15,-18-1-15,0 1 16,-17-18 0,-18 17-16,0 1 15,0 0-15,-18-1 16,1 1-16,-36 17 16,35-17-16,-35 17 15,53-17 1,-18-1-16,18 1 0,0 17 15</inkml:trace>
  <inkml:trace contextRef="#ctx0" brushRef="#br0" timeOffset="266380.907">29968 9843 0,'18'-18'0,"-36"36"0,36-54 16,-36 19-16,18-1 15,-17 0-15,17 1 16,-18-1-16,-17 18 0,17-18 0,-35 18 15,36 0 1,-54 18-16,36 0 16,0 17-16,17-17 0,-17 35 15,35-18-15,-18 71 16,18-53-16,18-1 0,-1 1 16,54 0-1,-36-17-15,18-36 0,35 17 16,-35-34-16,35-1 15,-70-17-15,17 17 16,-17-17-16,-18-18 0,18 18 16,-18-1-16,-18 1 15,18 0-15,-35-18 16,17 35-16,0 1 16,1 17-16,34 17 15,1 36 1,17-18-16,18 54 15,-17-54-15,-1 0 16,0 0-16,18 18 16,-18-35-16,1 17 15</inkml:trace>
  <inkml:trace contextRef="#ctx0" brushRef="#br0" timeOffset="267125.727">30603 9049 0,'0'0'0,"0"-18"15,-17 18 1,-18 35 0,17-17-16,0 0 15,-17-1-15,-18 19 16,18-19-16,-18 36 16,35-35-16,18 17 15,0-17-15,18-1 16,17 19-1,0-19-15,36 19 0,-36-36 16,-17 17-16,17 1 16,-17-1-16,-18 1 15</inkml:trace>
  <inkml:trace contextRef="#ctx0" brushRef="#br0" timeOffset="267408.9788">30762 9260 0,'0'0'0,"18"0"15,0 0-15,-1 0 16,18-17-16,-17 17 16,35 0-16,-18 0 15,1-18 1,-19 18-16,1 0 0,-36 0 31,1 0-15</inkml:trace>
  <inkml:trace contextRef="#ctx0" brushRef="#br0" timeOffset="267675.1866">30903 9066 0,'-17'18'15,"17"17"-15,0 18 16,0-17-16,0 16 16,17-16-16,-17-19 15,18 19 1,0-19-16,-1 1 0,1-18 16,0 0-16,17 18 15,-35-36-15,17 18 0,-17-18 16,18 1-16</inkml:trace>
  <inkml:trace contextRef="#ctx0" brushRef="#br0" timeOffset="267970.9552">31221 9013 0,'0'18'31,"0"0"-16,0-1-15,0 1 16,0 0-16,17-1 16</inkml:trace>
  <inkml:trace contextRef="#ctx0" brushRef="#br0" timeOffset="268499.8422">31450 9066 0,'0'-17'0,"0"34"78,18 1-78,-1 0 15,1-18-15,17 35 16,1-35-16,17 35 16,-18-17-16,0 17 15,-17-35-15,-1 18 0,1-1 16,0-17 0,-18 18-16,-18-18 31,0 18-31,1-18 15,-19 35 1,19-17-16,-36 17 16,35-17-16,-17-1 15,17 18-15,-17-17 0,17 17 16,-17 1-16,0-1 0</inkml:trace>
  <inkml:trace contextRef="#ctx0" brushRef="#br1" timeOffset="280760.559">26635 10372 0,'-18'0'31,"0"0"0,36 0 16,0 0-31,-1 0-16,1 0 15,0 0 1,-1 17-16,1-17 0,0 0 15,34 0 1,-16 0-16,-19 0 0,19 0 16,-1 0-16,0 0 0,1 0 15,-1 0-15,35 0 16,-34 18-16,-1-18 0,35 0 16,-34 18-1,-1-18-15,0 0 16,18 0-16,-18 0 0,54 0 15,-54 0-15,53 0 16,-35 0-16,35 0 16,-52 0-16,-1 0 15,71 0-15,-71 0 16,18 17-16,141-17 16,-88 0-1,-53 0-15,17 0 0,18 0 16,18 18-1,-71-18-15,54 0 16,-54 0-16,0 0 16,18 0-16,-35 18 15,-1-18-15,-52 0 32</inkml:trace>
  <inkml:trace contextRef="#ctx0" brushRef="#br1" timeOffset="283459.2986">29598 10566 0,'0'0'0,"0"-18"31,18 36 16,-1-18-31,1 0-1,35 0-15,-18 0 16,18 0-16,0 0 15,0 0-15,0 0 0,106 0 16,-89 0-16,107 0 16,-72 17-16,89-17 15,-70 0-15,-18 0 16,141 0 0,-36-35-16,-105 35 15,53-35-15,-106 35 16,0 0-16,-36 0 15,1 0-15,0 0 0,-36 0 16,18 17-16,-18-17 16</inkml:trace>
  <inkml:trace contextRef="#ctx0" brushRef="#br1" timeOffset="285921.9576">30692 10760 0,'-18'0'0,"36"0"31,-18 17-15,17-17-1,1 18 1,-18 0 0,18-1-16,-18 1 15,17 0-15,19 34 16,-19-34-16,18 0 15,-17-1-15,17 1 0,1 0 16,34 17-16,-35 0 16,36 1-16,-36-19 15,53 18-15,-52-17 16,52 17 0,-53-35-16,18 0 0,35 18 15,-52-18-15,52-18 16,-53 1-16,71-1 15,-71 0-15,18 1 16,-18-1-16,1-17 0,34 0 16,-34-1-16,16-17 15,-16 18-15,34-35 16,-52 34 0,52-34-16,-52 17 15,53-35-15,-54 35 16,1 0-16,17 0 0,18-53 15,-35 53-15,35-70 16,-36 52 0,36-70-16,-35 70 15,17-17-15,-17 18 16,-1-19-16,19 19 0,-1-89 16,-17 71-16,-1 0 15,1 0-15,-18-1 0,18 1 16,-18 0-16,17-18 15,-17 18-15,0 0 0,18-89 16,-18 89-16,0 0 0,0 0 16,17-89-1,-17 89-15,0 0 0,0 0 16,18-89-16,-18 89 16,0 0-16,0 0 0,0 17 15,0-17-15,0 0 0,-18 17 16,18-87-16,0 69 15,-17 19-15,17-18 16,0 17-16,-18-88 16,18 89-16,-17-1 0,17 1 15,-36-71-15,1 70 16,0-70-16,17 88 16,-17-18-16,17 19 15,-35-72-15,36 54 16,-54-54-16,0 18 15,36 53-15,0-17 16,-18 17-16,18 0 16,-18 18-16,0-18 0,0 0 0,0 0 15,0 0-15,-70-35 16,52 35-16,1 0 16,-19 18-16,19-18 0,-89-35 15,89 52-15,-19 1 16,19 0-16,-18-1 0,17 1 15,-105-35 1,87 34-16,-87-34 16,70 34-16,-70-16 15,-18-1-15,88 35 16,-88-17 0,88-1-16,-88 1 15,88 18-15,0-1 0,1 0 16,16 1-16,-122-1 15,105 0-15,-123 1 16,123 17-16,0 0 0,-18 0 16,-105-18-1,106 18-15,17 0 0,-18 0 16,19 0-16,-125 0 16,124 0-16,1 0 0,-1 0 15,0 0-15,0 0 0,18 18 16,-124-18-1,124 17-15,-106 1 16,106 0-16,0-18 16,-1 17-16,19 1 0,-18-18 15,17 18-15,1-18 0,-72 17 16,89 1-16,-52-1 16,52-17-16,17 18 0,-52 0 15,53-18 1,17 0-16,-35 17 15,36-17-15,-1 0 0,1 0 16,-1 0-16,0 0 16,1 18-1,-1-18 1,-35 18-16,35-1 16,1 1-16,-19 0 15,19-18-15,-1 17 16,1-17-16,-19 18 0,19-18 15,-19 17-15,19-17 16,-1 18 0,0-18-16,1 0 15,17 18-15,-18-1 16,18 1 0,0 0-1,-17-18-15,17 17 0,0 1 16,0 0-1,0-1 17,-18 1-1,18 0-15,-18-18-1,1 0-15,-1-18 16</inkml:trace>
  <inkml:trace contextRef="#ctx0" brushRef="#br1" timeOffset="286207.2175">24395 3757 0,'0'0'16,"0"53"-16,0-18 0,0 18 15,0-18-15,0 18 0,0-17 16,0 17-16,0 52 16,0-52-16,17 0 0,-17-17 15,36 16 1,-1-52-16,-18 18 0,72-36 16,-54 1-16,71-54 15,-71 36 1,53-18-16,-53 35 0,-17 1 15,17-1-15,-17 18 16</inkml:trace>
  <inkml:trace contextRef="#ctx0" brushRef="#br0" timeOffset="320969.2199">18009 953 0,'0'0'0,"0"-18"16,18 0-16,0 18 47,-18 36-32,17-19-15,-17 1 16,0 52-16,0-17 16,0 0-16,-17 0 15,-19 0-15,-17 88 16,18-88-16,-35 53 16,34-53-16,1-18 0,-36 36 15,36-54-15,0-17 16,0 0-1,17-17-15,0-1 0,1-53 16,17 36-16,17-18 16,1 18-16,35-18 15,-35 35-15,17 18 16,18-17-16,17 34 16,-34 1-16,16 35 15,-16 0-15,17 17 16,-18-52-16,0 53 15,-17-54-15,0 1 16,-1 0-16,1-1 0,-1 1 16</inkml:trace>
  <inkml:trace contextRef="#ctx0" brushRef="#br0" timeOffset="321463.5346">18609 617 0,'0'0'0,"-18"0"15,1 0-15,-1 0 16,-17 0-16,17 18 16,-17 0-16,17-1 15,1 19-15,-1-1 16,18-18-16,0 1 0,18 17 16,-1-17-16,1 17 15,35 1-15,-36-19 16,19 1-16,-19 0 0,19-1 15,-1 1-15,-35-1 16,18-17-16</inkml:trace>
  <inkml:trace contextRef="#ctx0" brushRef="#br0" timeOffset="321702.7043">18733 794 0,'17'0'16,"1"0"0,35 0-1,-18 0-15,18 0 16,-35 0-16,34 0 15,-34 0-15</inkml:trace>
  <inkml:trace contextRef="#ctx0" brushRef="#br0" timeOffset="321938.0391">18891 653 0,'0'17'0,"0"19"16,0-19-16,18 36 15,-18-18 1,0-17-16,18 17 16,-1-35-16,1 36 15,-1-36-15,19 0 16,-19 0-16,1-18 15</inkml:trace>
  <inkml:trace contextRef="#ctx0" brushRef="#br0" timeOffset="322244.2159">19226 882 0,'-17'18'15,"17"-1"-15,-18 1 16,0 0-16,18-1 16,-17 1-16,-1-1 0,1 1 15,17 0 1</inkml:trace>
  <inkml:trace contextRef="#ctx0" brushRef="#br0" timeOffset="322509.4183">19438 882 0,'0'0'16,"18"0"-16,-1 0 0,19 0 16,-19-18-16,1 18 15,0 0-15,-1 0 0,-17-17 16</inkml:trace>
  <inkml:trace contextRef="#ctx0" brushRef="#br0" timeOffset="322759.5081">19544 706 0,'-18'17'15,"18"1"-15,-17 17 16,17 0-16,0 18 15,17-35-15,-17 17 16,18-17-16,17 17 16,-17-35-16,17 18 15,0-18-15,-17 0 0,17 0 16,-17-18-16,0 1 16</inkml:trace>
  <inkml:trace contextRef="#ctx0" brushRef="#br0" timeOffset="322962.4597">19826 741 0,'0'35'16,"0"-17"-16,18 17 15,-18-17-15,0-1 16,17 1-16</inkml:trace>
  <inkml:trace contextRef="#ctx0" brushRef="#br0" timeOffset="323432.3749">19967 653 0,'18'0'32,"0"17"-17,17 1 1,-35 0-16,17-1 15,19 1-15,-1-18 16,0 17-16,-35 1 16,36-18-1,-36 18-15,0-1 16,-18 1-16,-17 17 16,17-17-16,0 0 15,1-1-15,-19-17 16,19 18-16,17 0 0,-18-1 0,1 1 15</inkml:trace>
  <inkml:trace contextRef="#ctx0" brushRef="#br0" timeOffset="323744.2044">20302 1164 0,'0'0'15,"18"0"-15,0 0 16,-1 0-16,36 0 16,-35 0-16,-1 0 0,1 0 15,0 0-15</inkml:trace>
  <inkml:trace contextRef="#ctx0" brushRef="#br0" timeOffset="323855.2555">20391 1323 0,'0'0'16,"52"0"-16,-34 0 0,0 0 16,35 0-1</inkml:trace>
  <inkml:trace contextRef="#ctx0" brushRef="#br0" timeOffset="325078.4409">21414 1270 0,'0'-35'0,"0"17"16,-18 18-16,-17-35 15,-1 35-15,19-18 16,-18 18-16,-1 0 0,19 0 16,-54 35-16,36 1 15,-1-1-15,19 0 0,-1 53 16,36 1 0,-1-54-16,19-17 0,34 17 15,36-35 1,-53 0-16,0-18 0,18-35 15,-36 18 1,-18 17-16,-17-17 0,0-18 16,-17 18-16,-1 17 15,1 1-15,-19-1 0,19 0 16,-19 1 0,36 34-1,18 36-15,0-35 16,-1 17-16,1-17 0,17-1 15,18 36-15,-18-35 16,-17 17-16,0-35 16,-18 18-1,-18-18-15,0 0 16,1 0-16,-1-18 16,18 1-1,18-1 1,-18 0-1,17-17-15,-17 17 0,18 1 16,-18-1-16,18 1 16,-18-1-16,0 0 15,17 36 1,1 17 0,0-17-16,17 17 15,-18 0-15,1-17 16,0 0-16,-18-36 15,0 0 1,0 1-16,0-1 16,0 0-16,0 1 15,17-1-15,1 1 16,35 17 0,-35 0-16,-1 17 0,36 18 15,-35-17-15,-1 0 16,1-1-16,-18 1 15,18-18 1,-18-18 0,17 1-16,-17-19 15,18 19-15,-18-1 16,18 18-16,-1 0 16,1 0-1,-18 18-15,18-1 0,-1 1 16,1 17-1,-18-17-15,17 0 0,1-1 16,0-17-16</inkml:trace>
  <inkml:trace contextRef="#ctx0" brushRef="#br0" timeOffset="325348.2798">22296 1341 0,'0'17'15,"0"18"1,0-17-16,0 53 16,17-54-16,1 1 0,-1 0 15,19-18-15,-1 0 16,0 0-16,-17-36 16,0 19-16,-18-1 15,0 0-15,0 1 0,-18-19 16,-17 1-16,17 18 15,-53-1 1,54 36-16,17-1 16,0 1-1</inkml:trace>
  <inkml:trace contextRef="#ctx0" brushRef="#br0" timeOffset="325851.6172">22543 1411 0,'0'18'16,"0"-1"-16,17 19 16,1-36-16,17 17 15,-35 1 1,18-18-16,-1 0 0,1-18 16,-18 1-16,0-1 15,0 0-15,0 1 16,0-1-16,0 0 15,18 18-15,-1 0 16,19 18 0,-19-18-16,1 18 15,17-1-15,-17 1 16,-1-18-16,-17-18 31,18 1-15,-18-1-16,18-17 15,-1 17 1,1 18 0,0 18-1,-1-18-15,1 0 0,-1 0 16,1 0-16,0 0 16,-1 0-16,1-18 0,17 18 15,-17 0-15,17-17 16,-17 17-1,0-18-15,-1 18 0,1-18 16,-18 1 0,-18 17-16,18-18 15,-17 0-15</inkml:trace>
  <inkml:trace contextRef="#ctx0" brushRef="#br0" timeOffset="326001.5143">23054 1041 0,'35'88'0,"-70"-176"0,53 88 0,-18 35 15,17 53-15,1-35 16,-18 0-16,18 18 0,-18-19 16,17 1-16,1 53 15,-18-70-15,0-1 16,18-18-16,-18 1 0</inkml:trace>
  <inkml:trace contextRef="#ctx0" brushRef="#br0" timeOffset="326626.5676">24836 1199 0,'0'0'15,"-36"-17"-15,1 17 0,-18 17 16,35 1-16,-34 35 16,52-18-16,0 18 15,17-18 1,1-17-16,17-18 0,-17 18 16,17-18-16,18-18 0,0 0 15,-18-17 1,-17 18-16,-1-1 0,-17-17 15,0 17-15,-35-35 16,0 35-16,-18 1 16,35 17-16,1 0 0,-1 0 15,36 0 1,-1 17 0</inkml:trace>
  <inkml:trace contextRef="#ctx0" brushRef="#br0" timeOffset="326853.9971">25171 688 0,'-36'-18'16,"72"36"-16,-89-36 0,35 18 0,1 36 16,17 52-16,0-35 15,17 88-15,1-88 16,35 53-1,-18-54-15,18 19 16,-35-53-16,-1 17 16,-17-17-16,-17-36 15</inkml:trace>
  <inkml:trace contextRef="#ctx0" brushRef="#br0" timeOffset="326964.4595">25100 1147 0,'0'0'0,"35"0"0,1-18 0,52 18 15,-35-18-15,53 18 16,-71 0-16,0 0 16</inkml:trace>
  <inkml:trace contextRef="#ctx0" brushRef="#br0" timeOffset="327375.5533">26423 600 0,'35'35'16,"-17"-17"-16,35-1 16,-35 1-16,17 0 15,-18-18-15,36 17 16,-35-17-16,0 0 0</inkml:trace>
  <inkml:trace contextRef="#ctx0" brushRef="#br0" timeOffset="327503.3921">26741 547 0,'0'53'15,"0"-18"-15,0-17 16,0 17-16,17-17 16</inkml:trace>
  <inkml:trace contextRef="#ctx0" brushRef="#br0" timeOffset="327865.1446">27076 970 0,'0'0'0,"-36"0"16,19 18-16,-1-18 15,1 17-15,-1 1 0,0 0 16,1 35-16,17-18 15,0-17-15,17-1 0,1 1 16,0-18-16,17 0 16,0 0-16,0-35 15,-17 17-15,0 0 16,-18 1-16,0-19 0,0 19 16,-18-19-16,0 36 15,18 18 16,36 35-31,-19-35 16,36 17-16,-18-17 16,36-1-16,-53-17 15,17 0-15,-17 0 16</inkml:trace>
  <inkml:trace contextRef="#ctx0" brushRef="#br0" timeOffset="328045.6704">27323 953 0,'35'0'16,"-17"0"-16,17 17 16,0-17-16,18 0 15,71-17-15,-72 17 16,-16-18-16,17 18 16,-36 0-16,-34 0 15,-36-18 1</inkml:trace>
  <inkml:trace contextRef="#ctx0" brushRef="#br0" timeOffset="328243.1959">27517 706 0,'0'70'0,"0"-140"0,0 193 16,0-70-16,17 35 15,-17-35-15,18-18 0,-18 18 16,35 0 0,-17-35-16,0-1 0,-1 1 15,-17 0-15,18-18 0,-18-18 16</inkml:trace>
  <inkml:trace contextRef="#ctx0" brushRef="#br0" timeOffset="328437.7113">27693 653 0,'0'0'16,"0"70"-16,18-17 0,-1 18 16,-17-18-16,18 17 15,0-17-15,-18 18 16,17-36-16,-17-17 15,0-1-15</inkml:trace>
  <inkml:trace contextRef="#ctx0" brushRef="#br0" timeOffset="328862.6883">27905 1094 0,'53'-18'0,"-106"36"0,123-36 15,-34 0-15,-1 1 16,-18-1-16,1 0 0,0 1 16,-18-1-16,-36 1 15,19 17-15,-36 0 16,35 17 0,1 1-16,-1-1 15,18 1-15,-18 17 0,18-17 0,18 0 16,-18-1-16,18 1 15,-1 0-15,1-1 0,0-17 16,-1 0-16,1 0 0,-1 0 16,-17-17-16,18 17 15,-18-36-15,0 19 16,0-1 0,18 0-16,-1 18 15,1 18 1,0-18-16,-1 18 0,-17-1 15,18-17-15,0 36 16,-1-36-16,1 17 16,-18 1-16</inkml:trace>
  <inkml:trace contextRef="#ctx0" brushRef="#br0" timeOffset="329044.3848">28346 970 0,'0'0'0,"35"18"15,0-18-15,-17 0 16,35-18 0,-18 1-16,0 17 15,-17-18-15,-36 18 16</inkml:trace>
  <inkml:trace contextRef="#ctx0" brushRef="#br0" timeOffset="329233.7232">28434 723 0,'0'0'15,"0"88"-15,-18-35 16,18 36-1,0 16-15,18-52 16,0 18-16,-1-36 16,1 0-16,-1-17 15,1-18-15</inkml:trace>
  <inkml:trace contextRef="#ctx0" brushRef="#br0" timeOffset="329389.1082">28698 1023 0,'0'53'15,"0"-106"-15,0 124 0,0-36 16,0-17-16,0-1 16</inkml:trace>
  <inkml:trace contextRef="#ctx0" brushRef="#br0" timeOffset="329505.9194">28734 917 0,'-18'0'16,"18"18"0</inkml:trace>
  <inkml:trace contextRef="#ctx0" brushRef="#br0" timeOffset="329934.5951">28804 1147 0,'0'0'15,"0"35"-15,0-18 0,36 1 16,-19-18-16,1 0 15,0 0-15,-1-18 16,-17 1-16,18-18 16,-18-1-16,0 54 47,0 0-32,0-1-15,0 1 16,0-1-16,17-17 15,1-17 1,0-1 0,-1 1-1,19 17 1,-19 0-16,19 0 16,-19 0-16,1 0 0,-18 17 15,17-17-15,-17 35 16,0-17-1</inkml:trace>
  <inkml:trace contextRef="#ctx0" brushRef="#br0" timeOffset="330150.7573">29369 617 0,'17'18'16,"-17"0"-16,18-1 16</inkml:trace>
  <inkml:trace contextRef="#ctx0" brushRef="#br0" timeOffset="330296.634">29580 670 0,'0'0'16,"0"36"-16,0-19 0,0 1 0,0-1 15,-17 1 1,17 0-16,-18-1 0</inkml:trace>
  <inkml:trace contextRef="#ctx0" brushRef="#br0" timeOffset="334473.2122">30498 1041 0,'17'-18'16</inkml:trace>
  <inkml:trace contextRef="#ctx0" brushRef="#br0" timeOffset="334927.3716">30498 1041 0,'35'-18'0,"-35"0"31,-35 54-31,70-89 16,-35 35-1,0 1 1,0 34 0,0 36-1,0-18 1,18 36-16,-1-36 16,1 0-16,-1-17 0,19 17 15,17-17-15,-36-18 16,19 0-16,-1-18 15,-17 1-15,17-36 16,-18 18-16,1 17 0,-18-17 16,18-1-16,-18 1 15,0 17-15,17 18 16,-17 18-16,18 53 16,-18-36-1,18 53-15,-1 0 16,1-52-16,-18 16 15,18-16-15,-18-19 0,0 36 16,0-35-16,-18 0 16,0-18-1,1 0-15,-36 0 16,35 0-16,-17 0 0,-36-18 16,54 0-16,-19 18 15,1-17-15,17 17 16,1-18-1</inkml:trace>
  <inkml:trace contextRef="#ctx0" brushRef="#br0" timeOffset="335801.2426">31274 423 0,'-18'0'31,"18"18"-15,-18-18-16,1 18 15,-1-1-15,1 1 0,-1 0 16,0-1-1,1 1-15,-1-1 0,0 19 16,18-19-16,0 1 16,18 0-16,-18-1 15,18 1-15,-1 0 0,19 17 16,-19-18-16,18 19 16,-17-36-16,17 17 15,-17-17-15</inkml:trace>
  <inkml:trace contextRef="#ctx0" brushRef="#br0" timeOffset="336033.3604">31415 635 0,'18'0'16,"17"0"-1,-18 0-15,1 0 16,17-18-16,-17 18 0,0 0 16,-1 0-16,-17-17 15</inkml:trace>
  <inkml:trace contextRef="#ctx0" brushRef="#br0" timeOffset="336273.7072">31521 512 0,'0'0'0,"-18"0"0,18 35 0,0-18 15,0 1-15,0 35 16,18-35-16,-1 17 16,1-17-16,0-1 15,-1-17-15,1 18 16,0-18-16,-1-18 0,18 1 16,-17-1-1</inkml:trace>
  <inkml:trace contextRef="#ctx0" brushRef="#br0" timeOffset="336807.5347">31750 423 0,'0'-17'32,"18"34"-1,-1 1-15,1-18-16,0 18 15,-1-1-15,1 1 16,17-18-16,0 18 0,-17-1 15,0-17-15,17 18 0,0-1 16,-17-17-16,-18 18 16,0 0-16,-18-1 15,1 1 1,-19 17-16,1-17 16,17 0-16,1-1 0,-19 1 15,19-1-15,17 1 0,-18 0 16,18-1-1</inkml:trace>
  <inkml:trace contextRef="#ctx0" brushRef="#br0" timeOffset="337742.3776">21131 2346 0,'-35'-18'15,"17"1"-15,1 17 0,-36 17 16,35 1-16,1 0 16,-1-1-16,18 54 15,0-36-15,35 18 16,-17-35-16,17-1 16,-17 1-16,-1 0 0,1-1 15,0 1-15,-1-18 0,-17 17 16,0 1-16,-17-18 15,-1 18-15,0-18 0,-17 0 16,18 0-16,-1 0 0,-17 0 16,17 0-16,0 0 0,-17-36 15,35 19 1</inkml:trace>
  <inkml:trace contextRef="#ctx0" brushRef="#br0" timeOffset="338257.3025">21290 2011 0,'35'53'15,"-70"-106"-15,88 159 0,-35-71 0,-18 18 16,17 0-16,1 0 0,0 35 16,-18-35-1,0-18-15,-18 18 16,18-35-16,-18-1 15,18-34 1,18-1 0,0 0-16,17-35 15,-17 36-15,-18-1 16,17 18-16,-17 18 31,0 35-15,0-18-16,18-17 0,-1-1 0,19 19 15,-1-36 1,53 17-16,-53-17 16,1-17-16,17-1 15,-36 18-15,1-18 16,-18 1-16,-18-1 16,1 18-1,-1-18-15,-17 18 0,-18 0 16,35 0-16,1 18 15,-1-18-15,18 18 16,18-18 0,17 0-1,-18 0-15,1-18 16,0 18-16,-18-18 0,17 1 0,-17-1 16</inkml:trace>
  <inkml:trace contextRef="#ctx0" brushRef="#br0" timeOffset="338581.596">21855 2522 0,'0'0'0,"0"18"15,35 0-15,-35-1 16,35 1 0,-17-18-16,-1 0 15,1 18-15,0-18 16,-18-18-1,0 0-15,0 1 16,0-1 0,17 18-1,1 0 1,0 18-16,-1-18 16,1 17-16,0-17 15,-1 0-15,1 0 0,-18 18 16,17-18-16,-17-18 15,0 1 1,0-1 0</inkml:trace>
  <inkml:trace contextRef="#ctx0" brushRef="#br0" timeOffset="338780.6046">22172 2187 0,'18'106'0,"-1"-71"15,1 18-15,17 35 16,1-52-16,-1 17 16,-18-36-16,19 1 0,-19-18 15</inkml:trace>
  <inkml:trace contextRef="#ctx0" brushRef="#br0" timeOffset="339106.0317">22437 2487 0,'0'0'16,"-18"53"-16,36-35 0,-18-1 15,17 1-15,1-18 0,0 0 16,-1 0-16,1-18 0,17-35 15,0 0 1,-35 1-16,18 16 16,-18 1-16,-18-36 15,1 19-15,-1 16 0,-17-17 16,17 36-16,-17-19 16,17 36-16,1 0 15,17 18-15,0 17 0,0 18 16,0 0-16,17 0 0,1 0 15,0 0-15,52 53 16,-17-71-16,35 18 16,-52-35-16,16-1 15</inkml:trace>
  <inkml:trace contextRef="#ctx0" brushRef="#br0" timeOffset="339733.1006">23583 2505 0,'0'0'0,"18"70"0,-1 71 16,1-70-16,0 17 16,-18-70-16,0-1 0,0 1 15,0-36 1,-18-34-1,0 16-15,1-17 0,-1 0 16,18 0-16,-17 1 0,17-72 16,0 54-16,35-36 15,0 70 1,36 19-16,-18 17 16,-18 0-16,0 0 0,0 35 15,-17-17-15,0 35 16,-18-36-16,-18 36 15,0-18-15,-17 1 16,18-19-16,-36 1 16,35-18-16,0 0 15,1 0-15</inkml:trace>
  <inkml:trace contextRef="#ctx0" brushRef="#br0" timeOffset="340460.5099">24183 2258 0,'0'0'15,"-35"17"-15,17 1 0,0 17 16,-17 18-16,35-35 16,-18 35-16,36-53 15,0 17 1,-1-17-16,1 0 0,17-17 15,-17 17-15,0-35 16,-18-1-16,17 19 16,-17-19-16,0 19 15,0-1-15,0 0 0,-17 18 16,17 18 0,0 17-1,0-17 1,0 0-16,17-1 0,1 1 15,17 0-15,-17-18 16,17 0 0,-17-18-16,-1 18 0,1-35 15,0 17-15,-18-17 16,0 17 0,0 36 15,17-18-31,-17 17 0,18 1 15,0 0-15,-1-18 16,1 0 0,17 0-16,-35-18 15,35 18 1,-35-18-16,18 36 0,0 35 16,-1-18-1,1 71-15,0-53 16,-18 0-16,17 35 15,-17-53-15,0 1 0,-17 17 16,17-36 0,-18-17-16,0 0 0,1 0 15,-1 0-15,0-17 16,-17-1-16,17 0 0,-17-35 16,18 18-16,17-53 15,0 53-15,17-1 16,1 1-16,17 17 0,53-35 15,-52 53-15,-1-17 16,0 17-16,36 0 16</inkml:trace>
  <inkml:trace contextRef="#ctx0" brushRef="#br0" timeOffset="340723.0416">25312 2240 0,'35'0'16,"0"0"-16,1 0 0,-1-17 15,0 17-15,53-18 16,-70 0-16,17 1 16,-17 17-16</inkml:trace>
  <inkml:trace contextRef="#ctx0" brushRef="#br0" timeOffset="341123.6982">25559 2081 0,'-18'53'0,"36"-106"0,-36 124 15,0-18-15,18-18 16,-17-17-16,17 17 16,17-17-16,-17-1 0,36 19 15,-19-19-15,19-17 16,-19 0-16,1 0 15,0 0-15,17-17 16,-17 17-16,-1 0 16,1 0-1,-1 0-15,1 0 0,17 17 0,-17-17 16,0 18-16,35-18 16,-18 0-16,0-18 15,-17 18-15,-18-17 16,17-1-16,-17 0 0,-17 1 15,-1-1-15,-35-17 16,36 17-16,-54 1 16,53 17-16,-17 0 15,17 0-15,1 0 16,17 17-16</inkml:trace>
  <inkml:trace contextRef="#ctx0" brushRef="#br0" timeOffset="342145.914">25876 2187 0,'-17'0'16,"-1"0"-16,0 0 16,1 36-1,-1-19-15,0 18 16,18 1-16,18 17 16,-18-36-16</inkml:trace>
  <inkml:trace contextRef="#ctx0" brushRef="#br0" timeOffset="346618.0416">27376 2328 0,'0'0'0,"0"-17"15,17-1-15,-17 0 16,18 1 0,-18-1-16,0 1 15,-18-1 1,1 18-16,-36 0 15,17 0-15,1 0 16,0 18-16,0-1 0,-1 18 16,-17 18-16,36 18 15,17-36-15,0 0 16,17 1-16,19 17 16,-19-36-16,19 1 0,-19-18 15,18 18-15,18-18 16,-17-18-16,-19 0 15,1 18-15,17-53 16,-17 18-16,-18 0 0,17 0 16,-17 17-16,0-17 0,0-1 15,0 19-15,-17-36 16,17 70 15,17 36-15,1-17-16,17 52 15,-17-53-15,53 18 16,-54-35-16,36-1 16,-18 1-16,-17-18 15,0 0-15</inkml:trace>
  <inkml:trace contextRef="#ctx0" brushRef="#br0" timeOffset="347101.3294">27905 1729 0,'0'0'16,"-18"17"-16,0 1 0,1 0 0,-18-1 16,-1 1-16,19-1 15,-1 1-15,0 0 16,1-1-16,-1-17 0,0 18 16,18 0-16,0-1 15,18 19-15,0-1 16,35 0-16,-36-17 15,19-18-15,-19 17 16,18-17-16,-17 18 0,0 0 16</inkml:trace>
  <inkml:trace contextRef="#ctx0" brushRef="#br0" timeOffset="347363.1942">28063 1870 0,'18'0'15,"17"17"1,1-17-16,34-17 15,-34 17-15,-1-18 0,18 18 16,-36 0 0,1-18-16,-36 18 15</inkml:trace>
  <inkml:trace contextRef="#ctx0" brushRef="#br0" timeOffset="347619.3741">28205 1711 0,'0'35'16,"0"-70"-16,-18 88 0,18 0 15,0-18-15,0 0 16,18 18-16,-1-17 0,1-19 15,0 1-15,-1-18 16,18 17-16,1-17 16,-1 0-16,-17 0 0,-1 0 15,-17-17-15,18-18 16</inkml:trace>
  <inkml:trace contextRef="#ctx0" brushRef="#br0" timeOffset="347840.5241">28540 1711 0,'0'18'15,"0"-1"1,17 1-1,1 17 1,-18-17 0</inkml:trace>
  <inkml:trace contextRef="#ctx0" brushRef="#br0" timeOffset="348324.4771">28769 1711 0,'0'-18'0,"18"18"47,-18 18-31,17-18-16,-17 18 0,18-18 0,17 17 16,1 1-1,16 0-15,-34-1 16,17 1-16,-17-18 15,0 17-15,-18 1 47,-36 17-31,19-17-16,-19 17 16,19 1-16,17-19 15,-18 1-15,1 35 16,-1-36-16,0 19 15,18-19 1</inkml:trace>
  <inkml:trace contextRef="#ctx0" brushRef="#br0" timeOffset="348709.5008">29175 2593 0,'17'0'16,"-17"-18"15,-17 18-15</inkml:trace>
  <inkml:trace contextRef="#ctx0" brushRef="#br0" timeOffset="353379.0299">30745 1764 0</inkml:trace>
  <inkml:trace contextRef="#ctx0" brushRef="#br0" timeOffset="353653.2731">30621 1764 0,'0'0'16,"-18"0"-16,1 0 0,-1 0 16,36 0 15,35 0-16,0 0-15,0 0 16,17 0-16,1 0 0,-1 0 16,107 0-16,-89 18 15,0-18-15,0 0 0,0 17 16,54 1 0,-90-18-16,-16 0 0,-1 0 15,-17 0-15</inkml:trace>
  <inkml:trace contextRef="#ctx0" brushRef="#br0" timeOffset="356065.1009">27023 2981 0,'17'0'15,"19"0"1,-1-18-16,36 18 16,70 0-16,-53 0 15,18 0-15,0 0 0,17 0 16,0 0-16,142 0 16,-124 0-16,124-17 15,-159 17-15,-18 0 16,0-18-16,-53 18 0,1 18 15</inkml:trace>
  <inkml:trace contextRef="#ctx0" brushRef="#br2" timeOffset="370653.1556">8378 5644 0,'0'0'0,"-17"0"0,17 18 0,-18-18 16,36 0 0,52 0-16,-17-18 15,18 18-15,105-17 16,-88 17-16,124 0 15,-106 17-15,-18-17 16,18 0-16,-18 0 0,0 0 16,1 0-16,69-17 15,-87-1-15,-18 1 0,35-1 16,-70 0 0,-18 1-16,0-1 15</inkml:trace>
  <inkml:trace contextRef="#ctx0" brushRef="#br2" timeOffset="370903.8212">9895 5362 0,'36'36'0,"-72"-72"0,107 89 16,-53-35-16,17-1 15,0 1-15,18 0 0,-18-18 16,18 17-16,18 1 16,-36 0-16,-17-18 15,-18 17-15,0 1 0,-18-18 0,0 18 16,-34 17-16,16-18 16,-17 1-16,0 17 0,18-17 15,0 0-15</inkml:trace>
  <inkml:trace contextRef="#ctx0" brushRef="#br2" timeOffset="371537.6892">10636 4798 0,'-17'17'16,"34"-34"-16,-34 52 0,17 0 0,0 71 15,0-35-15,17 123 16,-17-88-16,18 141 16,-18-124-16,0-35 15,53 142 1,-36-160 0,1-35-16,0-35 0,-1 0 15,-17-17-15,18-19 16</inkml:trace>
  <inkml:trace contextRef="#ctx0" brushRef="#br2" timeOffset="372065.0357">10601 4780 0,'35'0'16,"-17"0"-16,17 18 16,0-18-16,18 0 0,0-18 0,35 18 15,1-17-15,105 17 16,-88-18-16,17 18 0,0-18 16,1 1-16,123-1 15,-124 0-15,107 1 16,-142 17-16,-18 0 15,-34 0-15,17 17 0,-36 19 16,19 34-16,-36-17 16,0 71-1,-18-54-15,18 18 0,-18 0 16,1 1-16,-1-1 0,18 18 16,0-18-16,0 0 0,0 0 15,0-17-15,18-1 0,-1 36 16,-17-53-16,18-18 15,-18 36-15,0-36 16,-18-17-16,-17 0 16,-36 17-16,19-18 15,-107 1-15,71-18 16,-18 0-16,-141 18 16,106-18-16,-18 0 15,0 0-15,0 17 0,36-17 0,17 18 16,18-18-16,35 18 15,0 17-15</inkml:trace>
  <inkml:trace contextRef="#ctx0" brushRef="#br2" timeOffset="373205.6517">11342 5274 0,'0'-18'0,"-35"-17"15,17 17-15,-35 1 16,18 17-16,-18 17 16,-71 54-1,71 17 1,36 0-1,17-52-15,17-1 0,1 0 16,53 18-16,-18-35 0,-18-1 16,18 1-16,-18 0 15,18-1-15,-18 1 16,-17 0-16,-36 17 16,-17-17-16,0-1 15,-1 1-15,-17-1 0,-35 1 16,35 0-16,-17-18 15,52 0-15,18-18 16</inkml:trace>
  <inkml:trace contextRef="#ctx0" brushRef="#br2" timeOffset="373600.2012">11589 5027 0,'0'0'0,"0"-18"0,-18 18 16,0 18 0,-17 0-1,18 17-15,-19 0 16,36-17-16,-17 17 16,17-17-16,0-1 15,17 1-15,-17 0 0,36-1 16,-19 1-16,36 0 15,-35-1-15,-1-17 16,1 0-16,0 0 16,-1 0-16</inkml:trace>
  <inkml:trace contextRef="#ctx0" brushRef="#br2" timeOffset="373789.2046">11730 5133 0,'18'18'31,"-1"-18"-31,18 0 16,-17 0-16,17 0 16,-17-18-1</inkml:trace>
  <inkml:trace contextRef="#ctx0" brushRef="#br2" timeOffset="374006.2799">11818 4992 0,'0'17'15,"-18"1"1,18 0-16,0-1 0,0 36 15,0-35-15,18 35 16,-18-36-16,35 1 16,1-18-16,-1 0 15,-17 0-15,-1-18 16,18-17 0</inkml:trace>
  <inkml:trace contextRef="#ctx0" brushRef="#br2" timeOffset="374262.9273">12012 4974 0,'18'0'15,"-18"18"-15,17-1 16,1 1-16,0 0 16,-1 17-16,1-35 15,-18 18-15,18-1 16,-18 1-16,0 17 15,0-17-15,-18-1 16,0-17-16,1 18 16,-1-18-16,0 0 15,1 0-15,-1 18 16,0-18-16,1 17 0,-18 1 16</inkml:trace>
  <inkml:trace contextRef="#ctx0" brushRef="#br2" timeOffset="374713.3313">11359 4110 0,'0'0'15,"0"18"-15,-17 34 16,17-16-16,0-1 0,0 18 16,0 35-16,0-35 15,0-18-15,0 1 16,17-1-16,-17 0 15,18-17-15,0-18 16,-18-18-16,0 0 16</inkml:trace>
  <inkml:trace contextRef="#ctx0" brushRef="#br2" timeOffset="374962.4927">11113 4286 0,'0'-35'15,"17"17"-15,1 1 16,17-19-16,0 19 0,-17-18 16,53-36-16,-54 53 15,1 1-15,-1-1 0,1 0 16,0 18-16,-1 18 16,1 35-1,0-18-15,-1 18 16,1-18-16,0-17 15,17 0-15,0 17 16,-17-35-16,17 18 0,-17-18 16</inkml:trace>
  <inkml:trace contextRef="#ctx0" brushRef="#br2" timeOffset="375769.3917">10989 3157 0,'0'0'16,"0"18"15,0 35-15,0-35-16,18-1 0,-1 1 16,1-1-16,0 1 15,17-18-15,0-18 16,0 1-16,-35-18 0,36-18 15,-36 17 1,0 19-16,0-19 0,0 19 16,0-1-16,-18 36 15,18 17 1,18 53 0,-1-35-16,1 0 0,0 0 15,-1-18-15,1 1 0,0-1 16,-1 18-16,-17-36 15,0 1-15,0 0 0,-17-18 16,-1 0-16,-35 17 16,18-34-16,-1 17 15,1-18-15,0 0 0,-18 1 16,35-1-16,1 1 16,-1-19-16</inkml:trace>
  <inkml:trace contextRef="#ctx0" brushRef="#br2" timeOffset="376224.6025">11571 2558 0,'0'0'16,"-18"0"-16,18 17 0,-35 1 15,18 0-15,-1 34 16,0-34-16,1 0 16,17-1-16,-18 19 15,18-19-15,0 1 16,18 0-16,17-1 15,-17 1-15,17 0 16,-18-18-16,19 17 0,-1 1 16,-17-18-16,-1 0 15</inkml:trace>
  <inkml:trace contextRef="#ctx0" brushRef="#br2" timeOffset="376715.6376">11730 2575 0,'-18'0'16,"36"0"15,0 0-16,-1 0 1,1 0-16,-18 18 16,0 0-16,0-1 0,0 18 15,0-17-15,-18 0 16,18-1-16,-17 19 16,-1-36-16,18 17 15,0 1-15,18-18 16,17 0-1,-18 0 1,19-18 0,-19 18-16</inkml:trace>
  <inkml:trace contextRef="#ctx0" brushRef="#br2" timeOffset="377066.4465">11906 2487 0,'0'0'16,"18"0"-1,0 0-15,17 18 16,-18-1-16,1-17 15,0 18-15,17 17 16,0-17-16,-17 0 16,-18-1-16,18 1 0,-1-1 15,-17 1-15,0 0 16,-17-1-16,-1-17 16,-17 18-16,17-18 15,-17 18 1,17-1-16,-17 1 15,17 0-15,1-1 0</inkml:trace>
  <inkml:trace contextRef="#ctx0" brushRef="#br2" timeOffset="377783.8399">11606 6473 0,'0'0'16,"18"-52"-16,-18 34 0,18 18 15,-18-18-15,17 36 16,-17 35-1,0-18-15,18 18 16,-18-18-16,0 71 16,0-71-16,18 36 15,-18-36-15,0-17 0,0 0 16,17-1-16,1-17 16,-18-17-1</inkml:trace>
  <inkml:trace contextRef="#ctx0" brushRef="#br2" timeOffset="378044.3241">11412 6579 0,'18'-35'15,"-36"70"-15,54-88 0,-19 36 0,19-19 16,-1 19-16,-18-1 0,1 1 15,35-19 1,-35 19-16,-1 17 16,1 0-16,0 17 15,-1-17-15,-17 36 16,36-19-16,-1 54 16,-18-54-16,36 19 15,-17-19-15,-19 1 0,19 0 16,-19-18-16</inkml:trace>
  <inkml:trace contextRef="#ctx0" brushRef="#br2" timeOffset="381414.357">7938 11218 0,'17'-17'31,"18"-19"-15,1 1-16,-1 0 0,71-89 16,-36 54-1,1-1-15,17-35 16,18 18-16,0-35 0,141-124 16,-106 106-16,0 0 15,18 0-15,-18-1 0,176-157 16,-176 157-16,18 1 15,0 18-15,-18-18 0,141-124 16,-158 142-16,-1 17 16,-17 18-16,-18 17 0,36-52 15,-89 87-15,-17 1 16,-1 0 0,-52 35-1,-18 0-15,35 17 16</inkml:trace>
  <inkml:trace contextRef="#ctx0" brushRef="#br2" timeOffset="381641.4044">11095 7867 0,'0'0'16,"53"-35"-16,-36 17 0,19 0 15,-1 1-15,18-1 0,-18 0 16,0 1-16,1 17 16,-36 17-16,0 19 0,0-19 15,-36 72-15,19-54 16,-18 0-16,17 53 16</inkml:trace>
  <inkml:trace contextRef="#ctx0" brushRef="#br2" timeOffset="382187.4401">11712 8132 0,'36'105'16,"-72"-210"-16,89 281 0,-35 0 15,-1-70-15,1 18 0,35 193 16,-35-123-16,-18 18 16,17 264-16,1-229 15,0 176-15,-1-246 16,1-54-16,-1-35 16,1 36-16,0-71 15,-1-18-15,1-35 16,-18-53-1,0 0-15</inkml:trace>
  <inkml:trace contextRef="#ctx0" brushRef="#br2" timeOffset="382515.8135">11553 8396 0,'0'-35'15,"0"17"1,18 1-16,0-1 16,-1-35-16,1 18 15,17-36-15,-17 36 16,-18 0-16,18 17 0,-1-17 15,1 17-15,0 0 16,-1 36 0,1 0-16,-1 35 15,19-18-15,17 35 16,-18-52-16,18 17 16,-18-17-16,18-18 0</inkml:trace>
  <inkml:trace contextRef="#ctx0" brushRef="#br2" timeOffset="383171.4445">12012 8202 0,'0'0'15,"53"18"-15,0-1 0,0 19 0,17-1 16,19 18-16,16 0 16,19 17-16,17 19 0,0 34 0,212 142 15,-159-124 1,194 159-16,-212-142 15,18 1-15,177 123 16,-195-158-16,177 87 16,-212-105-16,0-35 0,-17-1 15,87 54 1,-122-89-16,-19 0 0,-17 1 16,0-36-16,-35 17 0,-1-17 15,-17-17-15,-70-36 16,34 0-16</inkml:trace>
  <inkml:trace contextRef="#ctx0" brushRef="#br2" timeOffset="383672.2761">12206 8961 0,'0'0'16,"-53"0"-16,36 0 15,-1 0-15,0-18 0,1-35 16,17 18-16,0-18 16,0 0-16,17-88 15,-17 70-15,18 1 16,0-54-16,-1 71 15,-17 18-15,18 0 0,-1 17 16,1 0-16,0 18 0,35 36 16,-18-19-16,53 54 15,-53-36-15,54 18 16,-54-35 0,0-1-16,36 19 15,-54-19-15,1-17 16,17 18-16</inkml:trace>
  <inkml:trace contextRef="#ctx0" brushRef="#br2" timeOffset="384577.6351">11871 7285 0,'0'-35'0,"-18"35"16,18-36-16,-17 36 15,-19-17-15,19 17 16,-36 0-1,18 17-15,-1 1 16,19 17-16,-19-17 0,1 17 0,0 53 16,35-52-16,17 17 15,36-1 1,0-34-16,18 0 16,-1-18-16,1 0 0,52-18 15,-52 18-15,-18-18 16,-18 18-16,0-17 0,1 17 15,-54 17 1,0-17-16</inkml:trace>
  <inkml:trace contextRef="#ctx0" brushRef="#br2" timeOffset="387063.3247">7832 3263 0,'17'-17'16,"19"-1"-1,-1 0-15,0 1 0,0 17 16,18-18-16,18 0 15,-18 18-15,17 0 16,-34 0-16,-19 18 16,19-18-16,-1 18 0,-18-18 15,19 17-15,-1 1 0,18 52 16,-18-34-16,18 34 16,-18-17-1,1 0-15,-19-18 16,19 18-16,-1 0 0,0 0 0,53 35 15,-52-52-15,34 52 16,-52-53-16,35 53 16,-36-35-1,1 0-15,0 0 0,-1 71 16,1-72-16,17 54 16,-17-35-16,17 35 15,-17-53-15,17 17 16,-17-17-16,-1 18 0,1-18 15,17-1-15,-17 19 16,0 0-16,-1-19 0,1 19 16,17 53-16,-17-54 15,-1 71-15,1-70 16,17 52 0,-17-52-16,0-18 0,-1 0 15,1 0-15,17 52 16,0-52-16,1 53 15,-19-53-15,36 53 16,-35-53-16,17-18 16,-17 0-16,17 1 0,-17-1 0,35 35 15,-36-34 1,19-19-16,-19 19 0,54 34 16,-36-52-16,-17 17 15,52 18-15,-35-35 16,1-1-16,-19 1 0,19 0 15,-1-1-15,18 1 16,-35-1-16,34 1 16,-16-18-16,17 0 15,-18-18-15,0 18 16,0-17-16,1-1 16,-19 1-16,36-19 15,-35 19-15,35-36 16,-36 35-16,1-17 15,0 17-15,-1-17 16,1 17-16,0-17 16,-1 0-16,19-1 0,-36 19 15,17-1-15,-17-17 16,18 17-16,-18 1 16,0-1-16,0 0 15,-18 18 1,1 0-1</inkml:trace>
  <inkml:trace contextRef="#ctx0" brushRef="#br2" timeOffset="387308.4756">10901 6509 0,'0'0'15,"-18"0"-15,36 0 31,17 0-15,0 0-16,36-36 16,-36 19-16,-17-1 15,17 1-15,18 17 16,-35 35-16,-18-18 0,0 19 16,0-1-16,0 36 15,0-36-15,0 35 16,0-34-16,0-1 15,0-17-15</inkml:trace>
  <inkml:trace contextRef="#ctx0" brushRef="#br2" timeOffset="399893.8802">23072 8802 0,'-18'0'16,"0"-18"-16,1 18 15,-1 0 1,-35-17-16,18 17 15,0-18-15,-71 18 16,53 0-16,-88 18 16,53-18-16,17 0 0,-17 17 15,-89 1 1,89-1-16,18-17 0,-18 18 16,17-18-16,0 18 0,18-18 15,-52 17 1,52 1-16,17-18 0,19 18 0,-1-1 15,18 1 1,0 0-16,18 17 16,-1 0-16,1 0 15,-18 1-15,18 87 16,-18-52-16,0-1 0,-18 89 16,0-71-1,18 0-15,0-17 0,-17 17 16,17 36-16,0-71 15,17-1-15,54 19 16,-36-53-16,36 17 0,-18-35 16,17 18-16,19-18 0,52 0 15,-71 0 1,36-18-16,-71 18 16,1 0-16</inkml:trace>
  <inkml:trace contextRef="#ctx0" brushRef="#br2" timeOffset="400699.5171">21361 9490 0,'0'0'15,"-18"0"-15,0 0 0,-17 17 16,18 1-16,-19-18 0,1 18 16,0-18-16,-18 17 0,-35-17 15,35 0 1,-71 0-16,54-17 16,-89-19-16,71 19 15,-18-19-15,18 1 0,-124-53 16,124 35-1,-124-70-15,89 52 0,-107-70 16,107 53 0,-1 0-16,1 17 15,17-17-15,-123-71 16,123 71-16,0 17 0,-106-87 16,124 69-16,-18 1 15,-88-88-15,106 88 16,-71-106-16,71 105 15,-53-69-15,71 69 16,17 19-16,-18-18 0,-52-36 16,70 71-1,-53-35-15,53 35 16,18 18-16,-18 17 0,18-17 16,-18 17-16,0-17 15,17 17-15,19 18 16,-1-17-16,0 17 15</inkml:trace>
  <inkml:trace contextRef="#ctx0" brushRef="#br2" timeOffset="400984.4027">16457 6985 0,'0'-18'16,"0"36"-16,0-53 0,18-1 0,-18 1 16,17-18-16,-17 18 0,18-18 15,0-53 1,-1 53-16,-17 0 0,18-35 16,-18 53-16,18 0 15,-18 17-15,17 0 0,1 18 16,17 18-1,0 0-15,1-1 16,52 36-16,-53-18 16,18-17-16,-18 17 15,1-17-15,-1 17 0</inkml:trace>
  <inkml:trace contextRef="#ctx0" brushRef="#br2" timeOffset="402245.8385">15081 5203 0,'0'0'16,"0"-17"-16,-17-1 16,17 1-16,-18 17 0,-17 0 15,17 0-15,-17 17 16,0 1-16,-54 52 16,54-34-16,17 17 15,-17 0-15,17-1 0,18 1 16,18 36-16,0-54 15,17-18-15,18 1 0,0 0 16,53-18-16,-53 0 16,0 0-16,-1 0 0,19-18 15,-36 0 1,-17 1-16</inkml:trace>
  <inkml:trace contextRef="#ctx0" brushRef="#br2" timeOffset="403670.4667">15399 4533 0,'0'-17'15,"0"-1"1,17 18-16,-34 18 31,-1 17-31,0-18 16,1 19-16,-1-19 15,1 1-15,17 17 0,-36 1 16,36-19-16,0 19 16,18-19-1,17 1-15,-17-1 16,35 1 0,-36 0-16,36-18 15,-35 0-15,17 0 16,-17 0-16</inkml:trace>
  <inkml:trace contextRef="#ctx0" brushRef="#br2" timeOffset="403939.1362">15575 4604 0,'18'0'16,"-1"0"-1,1 17-15,0 1 16,-1 17 0,-17-17-16,0 0 15,-17-1 1,17 1-16,-18 0 0,36-18 31,17-18-15,0 18-16,-17 0 15,0 0-15</inkml:trace>
  <inkml:trace contextRef="#ctx0" brushRef="#br2" timeOffset="404227.3183">15787 4480 0,'0'0'16,"0"18"0,17 17-1,1-35-15,0 18 0,17-18 0,-17 17 16,52-17 0,-52 0-16,17 18 0,-17-18 15,-1 0-15,1 18 16,-36-1-16,18 1 15,-35 0-15,0 35 16,0-36-16,-1 36 16,19-18-16,-19-17 15</inkml:trace>
  <inkml:trace contextRef="#ctx0" brushRef="#br2" timeOffset="405294.4427">16439 5080 0,'18'0'16,"17"0"0,1 0-16,17 0 15,-18 0-15,-18 0 16,1 0-16</inkml:trace>
  <inkml:trace contextRef="#ctx0" brushRef="#br2" timeOffset="405405.3578">16545 5203 0,'71'0'0,"-142"0"0,177 0 15,-53 0-15</inkml:trace>
  <inkml:trace contextRef="#ctx0" brushRef="#br2" timeOffset="405912.0234">18239 4657 0,'0'0'16,"17"0"-16,-17-18 0,-17 18 15,-54 18 1,18-18-16,0 17 0,-70 19 16,52-19-16,1 1 15,-1 0-15,1 17 0,-1-18 16,-35 19-16,89-19 15,-1 1-15,36 0 16,70-1 0,-35-17-16,17 0 0,1 0 15,-1 0-15,-17 18 16,0-18-16,0 18 0,-35-1 0,-18 1 16,-18 35-1,-17-18-15,-53 36 16,35-36-16,0-18 0,0 19 15,18-1-15,-1-17 0,19 17 16,17-17-16,0-1 16,35-17-16,-17 18 0,34-18 15,54 0 1,-53-18-16,0 18 16,-18 0-16,1 0 0,-19 0 0,1 18 15,-36 0-15</inkml:trace>
  <inkml:trace contextRef="#ctx0" brushRef="#br2" timeOffset="406117.0937">17568 5891 0,'0'0'15,"53"0"-15,-35 0 0,70 0 16,-53 0 0,1 0-16,-1 0 0,0 0 0,-17 0 15,-1 0-15</inkml:trace>
  <inkml:trace contextRef="#ctx0" brushRef="#br2" timeOffset="406317.6266">17727 5821 0,'0'0'15,"-18"53"-15,18-18 0,0 0 16,0 1-16,0-1 0,0-17 16,18-1-16,0 1 15,35 17-15,-36-35 16,19 0-16,16 0 15,-34-18-15,17 1 16</inkml:trace>
  <inkml:trace contextRef="#ctx0" brushRef="#br2" timeOffset="406479.0587">18045 5680 0,'17'35'16,"-34"-70"-16,34 88 0,1-18 16,-18-17-16,0 17 15</inkml:trace>
  <inkml:trace contextRef="#ctx0" brushRef="#br2" timeOffset="407762.5776">18874 4798 0,'-18'17'16,"0"54"-1,1-36-15,-19 71 16,19-71-16,-1 18 16,-17-17-16,17-1 15,-17-18-15,0 1 0,-36 0 16,53-18-16,-34 0 16,16-18-16,36 0 15,-17 1-15,17-1 0,17 1 16,1-19-16,17 36 15,0-17-15,18 17 0,0 0 0,-17 0 16,17 17-16,17 19 16,-35-1-16,-17-18 15,0 19-15,-1-19 0,1 19 16,-18-19-16,18 1 16</inkml:trace>
  <inkml:trace contextRef="#ctx0" brushRef="#br2" timeOffset="408425.1602">19385 4322 0,'0'0'16,"-17"0"-16,-1 17 15,0 1-15,-35 17 16,18-17-1,17-1-15,-52 36 16,52-35-16,1 0 16,-1-1-16,18 1 0,0-1 15,18 1-15,34 17 16,-16-35-16,-19 18 16,19 0-16,-1-1 0,0 1 15,-17 0-15,0-18 16</inkml:trace>
  <inkml:trace contextRef="#ctx0" brushRef="#br2" timeOffset="408775.0913">19526 4357 0,'0'0'16,"18"-18"-16,0 18 0,-1 0 15,18 0-15,-17 0 16,17 18-16,-17-18 0,0 35 16,-18-17-16,0-1 15,0 1-15,-18 17 16,0 1-16,-17-1 15,17-18 1,18 1-16,18-18 16,17 18-1,-17-1-15,0-17 16,-1 18-16,1-18 16,0 0-16,17 18 15</inkml:trace>
  <inkml:trace contextRef="#ctx0" brushRef="#br2" timeOffset="408975.0466">20003 4568 0,'0'0'16,"0"36"-16,0-19 0,-18 36 15,0-35-15,-17 17 16,17-17-16,1 0 16,-1-1-16</inkml:trace>
  <inkml:trace contextRef="#ctx0" brushRef="#br2" timeOffset="409214.186">20161 4463 0,'0'0'15,"36"0"-15,-19 0 0,36-18 16,-18 18-16,18-18 15,-35 18 1</inkml:trace>
  <inkml:trace contextRef="#ctx0" brushRef="#br2" timeOffset="409449.6756">20302 4304 0,'0'18'16,"0"-36"-16,-17 53 0,17-17 15,0 35-15,0-18 16,0-17-16,0 17 16,0-17-16,17-1 0,1 1 15,0-1-15,17 1 16,-17-18-16,-1 0 15,18-18-15,-35 1 16</inkml:trace>
  <inkml:trace contextRef="#ctx0" brushRef="#br2" timeOffset="409636.673">20514 4269 0,'0'0'16,"18"17"-16,-18 1 0,0 0 15,0-1-15,17 1 16</inkml:trace>
  <inkml:trace contextRef="#ctx0" brushRef="#br2" timeOffset="409982.0925">20690 4216 0,'0'0'0,"0"17"16,36 1-16,-19 0 16,19-1-16,-19 1 15,19 0-15,-1-1 16,0 1 0,-35-1-16,18 1 0,-18 0 15,-18-1 1,18 1-16,-18 0 0,1-18 15,-1 17-15,1 1 16,-1 0-16,18-1 16,-18 1-16,1-1 0,-19 19 15</inkml:trace>
  <inkml:trace contextRef="#ctx0" brushRef="#br2" timeOffset="410687.5855">21519 5045 0,'0'0'16,"-35"-18"-16,18 0 0,-54 1 15,36 17-15,-53 0 16,35 17-16,17 19 0,-17-19 15,0 72 1,36-54-16,-1 18 0,18-18 16,18 0-16,17 18 15,0-35-15,18 0 0,-17-18 16,17 0-16,-18 0 0,18-18 16,17-17-16,-34 17 15,-1-35 1,-35 18-16,-18-18 15,18 18-15,-35-18 16,17 17-16,-17 19 16,35-1-16,0 36 15,35 35 1,-17-18-16,0 0 16,17 0-16,35 54 15,-34-54-15,-1-17 0,0 17 16,0 18-1,-17-36-15</inkml:trace>
  <inkml:trace contextRef="#ctx0" brushRef="#br2" timeOffset="411910.9416">21855 4198 0,'17'-18'16,"1"18"-16,-36 0 31,1 18-31,-36 17 16,35 1-16,-17-19 15,-1 1-15,-16 35 16,34-36-16,-17 19 15,35-19-15,0 1 0,0 0 16,17-1-16,1 1 16,0 0-16,17-18 15,-18 17-15,1 1 0,17-1 0,-17 1 16,17 0-16,-17-1 16,0 1-1</inkml:trace>
  <inkml:trace contextRef="#ctx0" brushRef="#br2" timeOffset="412118.0676">22013 4427 0,'18'0'15,"0"0"-15,35-17 16,-18 17-16,18 0 16,-36 0-16,1 0 15,0 0-15</inkml:trace>
  <inkml:trace contextRef="#ctx0" brushRef="#br2" timeOffset="412345.5872">22084 4339 0,'0'0'0,"-18"35"0,18-17 16,0 17-16,0 1 15,18 17-15,0-36 16,17 18-16,0-17 15,18-18-15,-18 0 16,-17 0-16,0 0 16,-1 0-16,1-18 0</inkml:trace>
  <inkml:trace contextRef="#ctx0" brushRef="#br2" timeOffset="412556.5532">22384 4233 0,'0'0'16,"0"36"-16,0-19 0,0 1 15,17 17-15,1-17 16,-18-1-16,18-17 15</inkml:trace>
  <inkml:trace contextRef="#ctx0" brushRef="#br2" timeOffset="412919.5176">22525 4198 0,'0'18'15,"35"-1"-15,-17-17 16,35 18 0,-36 0-16,36-18 15,-35 17-15,35 1 16,-36-18-16,1 18 15,-18-1-15,0 1 0,0-1 16,0 1 0,0 0-16,-18-1 15,18 1-15,-17 0 16,-1-1-16,-17 19 16,0-1-16,17 0 15,-17 0-15,17-17 0,-17 53 16</inkml:trace>
  <inkml:trace contextRef="#ctx0" brushRef="#br0" timeOffset="432532.4162">7655 6756 0,'0'-18'16,"18"18"-1,-18-18-15,18 18 16,-18-17 0,0-1 46,0 36-31,-18-18-15,-17 17 0,17 1-16,0 0 0,1-18 15,-19 35-15,36-17 16,-17-1-16,-1 19 15,18-19-15,18 1 16,-1-1-16,19 1 16,-19-18-16,19 0 15,-19 0-15,1 0 0,0 0 16,-1 0-16,-17 18 16,0-1-1</inkml:trace>
  <inkml:trace contextRef="#ctx0" brushRef="#br0" timeOffset="432742.9762">7832 6773 0,'0'18'16,"0"0"-16,-18-1 15,18 19 1,0-19-16,0 1 0,0-1 16,18-34 15</inkml:trace>
  <inkml:trace contextRef="#ctx0" brushRef="#br0" timeOffset="433055.4278">7938 6650 0,'17'0'0,"1"0"16,-1 0-16,1 0 15,0 18-15,-18-1 0,17-17 16,19 35-16,-19-17 15,1 0 1,-18-1-16,0 1 16,0 0-1,0-1 1,-35 1 0,17 0-16,0 17 15,1-18-15,-1 19 16,18-19-16,0 1 15</inkml:trace>
  <inkml:trace contextRef="#ctx0" brushRef="#br2" timeOffset="437797.567">12259 6844 0,'0'0'0,"-18"0"16,1 0-16,17 18 15,-18-18-15,18 17 16,-18-17-16,1 18 0,-1-1 16,18 1-1,18-18 17,-1 0-32</inkml:trace>
  <inkml:trace contextRef="#ctx0" brushRef="#br2" timeOffset="438255.5657">12277 6809 0,'0'-18'16,"0"36"-16,-18-36 62,18 36-46,-18-18-16,18 17 16,-35 19-16,17-36 15,-17 35 1,18 0-16,-36 0 16,35-17-16,-17 17 15,35-17-15,17 0 16,1-1-16,17-17 15,-17 0-15,35 18 16,-18-18-16,0 0 16,-17 0-16,0 17 15,-18 1 1</inkml:trace>
  <inkml:trace contextRef="#ctx0" brushRef="#br2" timeOffset="438582.621">12418 6844 0,'35'18'0,"-70"-36"0,88 53 16,-36-35-16,1 18 16,-18-1-16,0 1 15,0 0-15,0-1 16,-18 1 0,18 0-16,-17-18 0,34 0 31,1 0-31,0 0 15,-1 0-15,1 0 16,0 0-16</inkml:trace>
  <inkml:trace contextRef="#ctx0" brushRef="#br2" timeOffset="438916.5096">12594 6791 0,'18'18'15,"-1"-1"-15,1 1 16,0 0-16,-1-18 16,19 17-1,-19-17-15,19 18 16,-19-18-16,1 0 0,-1 0 15,-17 17 1,0 1 0,0 0-1,-17 17-15,-1-17 16,1-1-16,17 1 16,-18 0-16,18-1 0,-35 18 15,35-17-15,-18 0 16</inkml:trace>
  <inkml:trace contextRef="#ctx0" brushRef="#br1" timeOffset="446136.1249">13035 2170 0,'-17'0'16,"17"-18"0,-18 18-16,0 0 15,-17 0 1,0 0-16,17 0 15,0 0-15,-17 0 0,0 0 16,0 0-16,17 0 16,-17 0-16,-18 0 15,17 0-15,1 0 16,0 0-16,0 0 0,-1 0 16,-17 0-16,18 0 0,-53 0 15,35 0-15,0 0 16,-53 0-16,53 0 15,-17 0-15,17 0 16,0 0-16,-18 18 0,-52-18 16,52 0-16,-70 0 15,71 0-15,-71 0 16,70 0-16,1 0 16,-72 0-16,72 0 15,-1-18-15,-17 18 0,18 0 16,-89 0-1,88 0-15,-17 0 0,17 0 16,-87 0-16,87 0 16,-88 0-16,89 0 15,-71-18-15,70 18 16,-88-17 0,89 17-16,-89 0 15,71-18-15,17 18 0,-17-18 16,-88 18-16,88-17 15,-106 17-15,105 0 16,-16 0-16,16 0 16,-16 0-16,16-18 0,-122 18 15,105 0-15,-106 0 16,89 0-16,-107 0 16,107 0-16,-1 0 15,1 0-15,-142 18 16,142-18-16,17 17 15,-17-17-15,-1 0 0,-123 18 16,124-18-16,-1 0 16,-123 18-16,124-1 15,-124 1-15,141 0 16,-106-1 0,107 1-16,-107 0 15,124-1-15,0-17 0,-1 18 16,1-1-16,-71 19 15,71-19-15,-35 36 16,52-35-16,18 0 16,0 17-16,-53 0 15,71-17-15,-18 17 16,18 0-16,17-17 0,1 0 16,17-1-16,-18 36 15,0-35-15,18 17 16,-17 0-16,17 1 0,-18 34 15,1-17-15,17-18 16,-18 18-16,0 71 16,1-1-16,-1-52 15,18-1-15,-18 1 0,1 17 16,17 71 0,0-89-16,-18 19 0,18-1 15,0 0-15,0 18 0,0-18 16,0 18-16,0 123 15,0-123-15,0 0 0,0 105 16,18-122 0,-18-1-16,0 106 15,17-88-15,-17 0 0,0-1 16,18 107-16,-18-106 16,0-18-16,18 18 0,-1 70 15,-17-70-15,18 71 16,0-89-1,-1 70-15,1-69 16,17 52-16,0-71 16,-17-17-16,0 18 15,17-18-15,35 35 16,-34-35-16,34 35 16,-17-53-16,18 53 15,-18-52-15,0-19 0,0 19 16,-1-1-16,1-17 0,53 35 15,-53-36 1,18 1-16,-18 17 0,17-17 16,-17-1-16,88 36 15,-70-35-15,70 17 16,-71-17-16,19-18 0,-19 17 16,89 1-16,-71 0 15,-17-1-15,17-17 16,0 18-16,0 0 0,106-18 15,-106 17-15,18-17 16,-18 18-16,107 0 16,-107-1-16,0 1 15,0-18-15,18 17 0,-18-17 16,0 18-16,106 0 16,-105-1-16,-1-17 15,18 18-15,-18-18 0,106 18 16,-88-18-16,-18 0 15,18 17-15,-1-17 0,-16 18 16,17-18-16,-1 0 0,89 18 16,-105-18-16,122 0 15,-123 0-15,124 0 16,-88 0-16,87-18 16,-105 18-16,106-18 15,-89 18 1,89-17-16,-89 17 15,1-18-15,105 0 16,-105 18-16,-1-17 16,1-1-16,122 0 15,-122 18-15,-1 0 0,142-17 16,-124-1-16,-17 18 16,140 0-16,-123-17 15,0 17-15,1 0 16,-19 0-16,18 0 0,124 0 15,-124 0-15,123-18 16,-140 18-16,-1-18 16,89 1-16,-106 17 15,70-18-15,-88 0 16,-17 1-16,0-1 0,-19 0 16</inkml:trace>
  <inkml:trace contextRef="#ctx0" brushRef="#br1" timeOffset="446964.3243">12753 2046 0,'35'18'16,"0"-1"-16,1 1 0,-1 0 0,89 17 16,-54-35-16,106 0 15,-70 0 1,0 0-16,0-18 0,106 1 15,-124-1-15,0 18 16,0-18-16,-17 18 0,17 0 16,53 0-1,-88 0-15,53 18 16,-71-18-16,18 35 16,-35-17-16,-1-18 15,1 18-15,0-18 0,-18 17 47,17-17-16,-17 18-15,0 0-16,18-1 0,-1 1 16,-17-1-16,18-17 15,-18 18-15,18 0 16,-18-1-16,0 1 15,17 0 1</inkml:trace>
  <inkml:trace contextRef="#ctx0" brushRef="#br1" timeOffset="447898.2873">14605 2028 0,'0'18'31,"0"17"-31,0-17 16,0 17-16,0 1 16,0 17-1,0-18-15,0 18 0,-18 35 16,18-35-16,-17 0 15,17 0-15,-36 70 16,19-52-16,17 17 16,-18-18-16,-17 107 15,35-89-15,-18 106 16,1-106-16,17 0 16,-18 18-16,18-18 0,-18 106 15,1-105-15,17 17 16,-18-1-16,18 1 0,-18 106 15,1-124-15,17 124 16,-18-106-16,18 88 16,0-89-16,0 1 15,0 0-15,0 123 16,0-123-16,0 106 16,0-89-16,18 89 15,-1-124-15,-17 18 16,18 0-16,0 88 15,-18-88-15,17-18 16,-17 0-16,18 0 0,-18 1 16,18 69-16,-1-70 15,1 54-15,-18-72 16,35 36-16,-35-53 16,18-18-16,-18 0 15,0 1-15,0-19 0,0 19 16,0-19-16,-18 1 15,1 0 1,-19-18-16,19 0 16,-1 0-16,0 0 0,-17 0 15,0 0-15,-18 0 16,35-18-16,-52 0 16,34-17-16,19 17 15</inkml:trace>
  <inkml:trace contextRef="#ctx0" brushRef="#br1" timeOffset="448404.4906">12629 5521 0,'0'0'15,"-17"-18"-15,34 18 16,1 0 0,17 0-16,18 0 15,-17 0-15,-1 0 0,-18 0 16,54 0 0,-53 0-16,-1 0 0,1-17 15,0-1-15</inkml:trace>
  <inkml:trace contextRef="#ctx0" brushRef="#br1" timeOffset="448609.5365">12912 5327 0,'0'18'0,"0"-36"0,17 53 16,1-35-16,0 18 0,-1 0 16,1-18-16,0 17 0,-1 18 15,1-17 1,-18 0-16,0 17 0,-18-17 15,1 35-15,-1-36 16,-17 18-16,17-17 16,0 0-1</inkml:trace>
  <inkml:trace contextRef="#ctx0" brushRef="#br1" timeOffset="448776.4795">13317 5503 0,'18'0'32,"0"0"-17,-1-17-15</inkml:trace>
  <inkml:trace contextRef="#ctx0" brushRef="#br1" timeOffset="448899.8086">13582 5486 0,'18'0'16,"-1"0"-16,1 0 15</inkml:trace>
  <inkml:trace contextRef="#ctx0" brushRef="#br1" timeOffset="449037.693">13811 5539 0,'0'17'0,"0"-34"0</inkml:trace>
  <inkml:trace contextRef="#ctx0" brushRef="#br1" timeOffset="464108.4414">14852 6121 0,'18'0'94,"-1"0"-94,36 0 16,-18-18-16,18 18 15,71-18-15,-54 1 16,107-18-1,-89 17-15,18 18 0,-18-18 16,0 18-16,-17 0 0,70 0 16,-88 0-16,35 0 15</inkml:trace>
  <inkml:trace contextRef="#ctx0" brushRef="#br1" timeOffset="466301.6965">18697 5856 0,'18'0'31,"0"-18"-16,-1 18 1,18 0 0,1 0-16,-1 0 0,71 0 15,-18 0-15,88-17 16,-87-1-16,122-17 16,-105 17-1,106-17-15,-36 0 16,-105 17-16</inkml:trace>
  <inkml:trace contextRef="#ctx0" brushRef="#br1" timeOffset="467023.517">21096 5786 0,'18'0'31,"-1"0"-16,19 0-15,-1 0 16,0 0-16,89 0 16,-36 0-16,106-18 15,-88 0-15,0 18 0,88-17 16,-106 17 0,18 0-16,-89 0 15</inkml:trace>
  <inkml:trace contextRef="#ctx0" brushRef="#br1" timeOffset="474191.1199">20249 353 0,'18'-18'15,"0"18"1,-36 0 31,0-17-31,1 17-16,-1-18 15,1 18 1,-1 0-16,-17-18 0,17 18 15,-17-17-15,-53 17 16,35-18-16,0 18 0,0 0 16,0 0-16,-18 18 15,1-18-15,-1 0 0,1 0 16,-1 0-16,1 0 0,-89 0 16,88 0-16,-88 0 15,71 0-15,18 17 16,-1-17-16,-17 18 0,17 0 15,-105 17 1,105-18-16,-87 19 16,87-19-16,-17 19 0,17-19 15,1 1-15,-71 35 16,70-18-16,-52 18 16,70-18-16,-35 36 15,35-36-15,-18 53 16,36-52-16,-36 52 15,54-35-15,-19 35 16,19-53-16,-1 53 16,0-52-16,18 17 15,0 17 1,0-17-16,18-18 0,-18 18 16,35 18-1,1-18-15,-19-18 0,54 36 16,-36-54-16,71 54 15,-71-36-15,89 18 16,-71-35 0,17 17-16,1-18 0,70 19 15,-71-19-15,72 1 16,-54 0-16,70-18 16,-87 0-16,105 0 15,-87 0-15,69 0 16,-69 0-16,-19-18 15,89 0-15,-89 1 16,1-1-16,0 0 16,-1 1-16,1-18 0,52-18 15,-52 17-15,-1 1 16,1 17-16,-1-34 0,36-19 16,-35 36-16,35-36 15,-71 18 1,18 18-16,0-18 0,-18 18 15,0-18-15,36-53 16,-36 53-16,18-106 16,-35 89-16,-1-18 0,1 17 15,-18-17-15,-35-53 16,17 70-16,-70-52 16,52 87-16,-34-16 15,17-1-15,-18 17 0,1 1 16,17 17-16,-35-17 15,53 35-15,-18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49:10.9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24395 4551 0,'-18'0'16,"18"-18"-1,18 18 17,-1 0-17,36 0-15,18 0 16,-1 0-16,124-17 16,-70 17-16,17-18 0,0 18 15,176-18 1,-17-17-16,-159 35 15,-17 0-15,-36 0 0,36 0 16,-71 0-16</inkml:trace>
  <inkml:trace contextRef="#ctx0" brushRef="#br0" timeOffset="1263.5021">15646 4657 0,'17'0'15,"54"-18"1,-1 18-16,19 0 16,122 0-1,19 0-15,-107 0 16,1 0-16,-1 0 0,106 0 15,-140 0-15,16 18 16,-34-18-16,52 0 16,-87 0-16</inkml:trace>
  <inkml:trace contextRef="#ctx0" brushRef="#br0" timeOffset="55740.1453">829 7497 0,'0'17'31,"18"-17"-15,-1 0-16,1 0 0,17 18 15,-17-18-15,52 0 16,-52 0-16,17 0 16,1 0-16,-1 0 15,-17 0-15,34 17 16,-34-17-16,17 0 15,-17 0-15,17 0 16</inkml:trace>
  <inkml:trace contextRef="#ctx0" brushRef="#br0" timeOffset="56035.7464">1147 7285 0,'0'35'16,"0"-70"-16,0 88 16,17-36-16,1-17 0,-1 18 15,19 0-15,34-1 16,-34 1-16,16 0 16,-16-18-16,-1 17 15,-17 1-15,-1-18 0,1 18 16,-18-1-16,0 36 15,-18-18-15,-35 36 16,36-36-16,-19 0 0,-34 36 16,52-53-16,1 17 15,-1 0-15,18-17 16</inkml:trace>
  <inkml:trace contextRef="#ctx0" brushRef="#br0" timeOffset="60518.2595">10266 6138 0,'0'-17'94,"-18"17"-94,1 0 15,-1 0 1,0 0-16,1-18 0,-36 18 15,35 0 1,-17 0-16,0 0 0,-36 0 16,36 18-16,-53-1 15,35-17-15,17 18 16,-70 0 0,54-18-16,-1 17 0,0-17 15,17 18-15,-16-18 0,-1 18 16,-36 17-16,37-35 15,-37 35-15,54-17 16,-36 17-16,36-17 16,18-1-16,-19 1 15,19 0-15,-36 17 16,35-18-16,0 19 16,1-19-16,-1 19 15,1-19-15,17 19 16,-18-19-16,0 19 15,1-1-15,-1 0 16,0-17-16,-17 17 16,17-17-16,1 17 15,-1-17-15,18 17 16,-17-18-16,17 1 16,0 17-1,0-17-15,17 17 16,-17-17-16,18 0 15,-18-1-15,17 1 16,-17 35-16,18-36 16,0 19-1,-18-19-15,17 1 0,1-18 16,0 35-16,-1-17 16,19-18-16,-19 18 0,1-1 15,35 1 1,-18-18-16,0 0 0,-17 17 15,52 1-15,1-18 16,-53 18-16,17-18 16,0 0-16,18 17 15,-18 1-15,1-18 0,-19 0 16,54 18 0,-1-18-16,-34 0 15,-1 17-15,0-17 0,36 0 16,-36 0-16,0 0 15,54 18-15,-54-18 16,35 0 0,-17 0-16,-17 0 0,-1 0 15,0 0-15,36 0 16,-36 0-16,36-18 16,-36 18-16,18-17 15,-18 17-15,0 0 16,18-18-16,-17 0 15,-1 18-15,-18-17 0,19 17 16,-19-18-16,19 0 0,-19 1 16,19 17-16,-19-18 0,1 1 15,-1-1-15,36-17 16,-35 17-16,0 18 16,-1-18-16,1-17 15,17 0-15,-35-1 16,0 19-16,18-18 0,-18 17 15,0-70-15,0 52 16,0-52 0,0 35-16,0-35 15,0 35-15,0 0 0,-18 0 16,-17-52-16,0 52 16,-1 0-16,1 0 0,-18 0 15,-53-18 1,36 36-16,17 0 0,0 17 15,-71-17-15,19 17 16,52 18-16,0 0 16,18 0-16,-1 18 15</inkml:trace>
  <inkml:trace contextRef="#ctx0" brushRef="#br0" timeOffset="69555.2307">3298 5927 0,'0'17'47,"0"1"-47,-17 53 15,17-36-15,0 18 16,0-18-16,0 18 0,0 53 15,0-53 1,0-18-16,-18 18 0,18 0 16,0-18-16,0-17 15,0-1-15,18 1 16,-36-18 0</inkml:trace>
  <inkml:trace contextRef="#ctx0" brushRef="#br0" timeOffset="69815.2588">3104 6438 0,'0'0'0,"0"35"15,18-17-15,-18 0 16,18 35-1,-1-36-15,1 1 16,0 0-16,-1-18 16,1 0-16,0 0 0,17-18 15,0-17-15,-17 17 16,-1-17-16,1 17 0,0 0 16,-1-17-1</inkml:trace>
  <inkml:trace contextRef="#ctx0" brushRef="#br0" timeOffset="71645.4507">1993 8378 0,'18'0'16,"17"18"-1,53-18 1,89-18-16,-71 18 16,35 0-16,0-17 0,159-1 15,-124 18-15,-17 0 16,17 0-16,-17 0 0,123 0 15,-141 0-15,71 0 16,-142 0-16,1 0 16,-36 0-16,-17 0 15</inkml:trace>
  <inkml:trace contextRef="#ctx0" brushRef="#br0" timeOffset="80330.7174">5997 8943 0,'-17'0'0,"17"18"16,0-1 0,-18-17-1,18 18-15,0-1 32,18-17-32,-18 18 15,17-18 1,1 18-16,-18-1 0,35 1 15,0-18-15,-17 18 16,17-18-16,1 0 16,-1 17-16,18-17 0,0 0 0,35 0 15,-18 18-15,-17-18 16,71 0 0,-71 0-16,17 0 0,1 0 15,70 0-15,18 0 16,-71 0-16,0 0 15,-17 0-15,105 18 16,-70-1-16,-18-17 16,124 18-16,-89-18 15,89 0-15,-106 0 16,123 0-16,-105 0 16,122 0-16,-104 0 15,-19-18-15,18 18 16,124-17-16,-124 17 15,123-18-15,-122 18 16,122 0-16,-140-18 16,-1 18-16,1-17 15,-1 17-15,18 0 0,106-18 16,-123 0-16,-1 1 16,-17 17-16,17-18 0,89 0 15,-106 18-15,106-35 16,-124 35-16,88-17 15,-105-1-15,52 0 16,-70 18 0,18-35-16,-54 35 15,1-35-15,-18 17 16,-35-35-16,17 18 16,-35-36-16,18 18 15,-18-17 1</inkml:trace>
  <inkml:trace contextRef="#ctx0" brushRef="#br0" timeOffset="93568.7965">2099 11289 0,'-18'18'16,"36"-18"15,0 0-16,-1 0-15,19-18 16,-19 18 0,19 0-16,16 0 15,-16 0-15,34 0 16,1 0-16,-18 0 0,105 0 16,-69 0-16,-1 0 15,18 18-15,0-18 16,17 17-16,0-17 0,1 18 15,123-1-15,-124-17 16,18 0-16,-17-17 0,-1 17 16,1-18-16,88 1 15,-124 17-15,-18-18 16,1 18-16,-36 0 0,36-18 16,-54 18-16</inkml:trace>
  <inkml:trace contextRef="#ctx0" brushRef="#br0" timeOffset="103654.732">26070 5521 0,'-17'0'15,"17"-18"-15,0 1 16,-18 17 0,18-18-16,-18 18 15,18-18-15,-17 18 16,-1 0-16,-35-17 15,36 17-15,-19 0 0,19 0 16,-19 0-16,1-18 0,-35 18 16,34 0-16,-34 0 15,52 0 1,-17 18-16,-18-1 16,18-17-16,-1 18 0,-17 17 15,36-35-15,-36 36 16,35-19-1,1 19-15,-36 16 16,35-34-16,-17 35 16,17-35-16,0 52 15,1-52-15,17 17 0,-18-17 16,18 35 0,0-18-16,0 0 0,18-17 15,-18 17-15,0-17 0,17 17 16,-17 0-16,18 18 15,0-35-15,-1 17 0,1-17 16,0 17-16,35 18 16,-36-18-16,36 18 15,-18-35-15,1-1 16,17 1-16,-18-18 0,18 18 16,0-18-16,70 0 15,-70 0-15,18 0 0,34-18 16,-52 18-1,0-18-15,0 18 0,0-17 16,0-1-16,0 1 0,35-19 16,-53 19-16,1-1 15,-1 0-15,-17 1 0,17-19 16,0-34-16,-17 35 16,-18-1-16,0 1 15,0-18-15,-18-17 0,-17-72 16,0 72-16,-1-1 15,1 1-15,-71-36 16,71 71-16,-71-36 16,53 54-16,18-1 0,0 18 15,-1 0-15</inkml:trace>
  <inkml:trace contextRef="#ctx0" brushRef="#br0" timeOffset="105614.4031">23971 7161 0,'0'-17'15,"0"-1"1,-17 0 15,-1 18-15,0 0 0,1-17-16,-1 17 0,0 0 0,-17 0 15,0 0 1,-18 0-16,18 0 15,-1 0-15,1 0 0,-18 0 16,18 0-16,0 0 0,-54 17 16,37-17-1,16 0-15,1 18 0,-18-18 16,18 18-16,-36-1 16,36 1-16,0 0 0,-18 17 15,17-17-15,1 17 16,18-17-16,-1 34 15,0-34-15,18 0 16,0-1-16,0 1 16,0 0-16,0 17 0,0 0 15,0-17-15,0 17 16,0-17 0,18-1-16,0 1 0,-18 0 0,17-1 15,36 19 1,-35-19-16,-1 1 0,19-1 15,17 19-15,-18-19 16,35 1 0,-34 0-16,-1-1 0,53 1 15,-53-18-15,18 0 16,-17 18-16,17-18 0,-1 0 16,54 0-16,-53 0 15,-17 0-15,16 0 0,1-18 16,-17 18-16,52 0 15,-35-18-15,17 18 16,-34-17-16,16 17 16,-34 0-16,17 0 0,-17-18 15,0 18-15,17-18 16,-17 1-16,-1-1 16,1 18-16,-18-18 0,18 1 15,-1-18-15,-17-1 16,0 19-16,18-1 0,-18-17 15,17-18-15,-17 18 16,18-1-16,-18 19 0,18-19 16,-1 1-16,-17 0 15,0 17-15,-17 1 16,-19-19-16,19 19 16,-18-1-16,-1 0 0,-17 18 15,0-17-15,18 17 0,-88-18 16,52 18-16,1 0 15,-1 0-15,0 0 16</inkml:trace>
  <inkml:trace contextRef="#ctx0" brushRef="#br0" timeOffset="108165.7151">24765 7338 0,'-18'0'15,"18"17"32,-17-17-16,34 0 16,1 18-31,17-18-16,-17 0 0,52 0 16,-34 0-1,-1 0-15,0 0 0,36 0 16,-53 18-16,-1-18 15,18 0-15,-17 0 16,-36 0 15,1 0-15</inkml:trace>
  <inkml:trace contextRef="#ctx0" brushRef="#br0" timeOffset="108443.2624">25030 7250 0,'0'17'32,"0"1"-17,17-18-15,1 18 0,0-1 16,-1 18-1,-17-17-15,0 0 16,0-1-16,0 19 16,-17-19-1,-19 19 1,19-19-16,-19 1 16,1 17-16,0 0 15</inkml:trace>
  <inkml:trace contextRef="#ctx0" brushRef="#br0" timeOffset="138091.9241">2117 13688 0,'0'0'15,"-18"17"-15,0-17 0,36 18 16,17-18-1,18 0-15,88 0 16,-52-18-16,140-17 16,-88 35-16,141-35 15,-141 17-15,18 18 0,106 0 16,-124 0 0,-18 0-16,-17 18 0,70 0 15,-105-18-15,0 17 16,-36-17-16</inkml:trace>
  <inkml:trace contextRef="#ctx0" brushRef="#br0" timeOffset="150481.5685">26158 3069 0,'0'-17'15,"0"-1"17,0 0-32,-17 1 15,-1-1 1,1 0-16,-36 1 16,17 17-1,-34-18-15,17 18 16,-53-18-16,53 18 15,-17-17-15,17 17 0,-18 0 16,-88 17-16,89 1 16,-107 0-1,107 17-15,-54 0 16,54-17-16,-1 0 16,18 17-16,0 0 0,-70 36 15,70-36-15,-35 53 16,35-53-16,-18 71 15,36-70-15,0 16 16,0 1-16,17 0 0,0-17 16,18 69-16,0-52 15,0 0-15,0 0 16,18 0-16,0 0 0,-1 0 0,54 35 16,-36-53-1,89 36-15,-54-36 16,1-17-16,17 17 0,123 0 15,-105-35 1,106 18-16,-89 0 16,-34-18-16,16 0 0,90 17 15,-107-17-15,70 18 16,-87-18-16,0 18 16,-19-18-16,1 0 15,0 0-15,53-18 16,-53 0-16,0 1 0,53-54 15,-71 18-15,18 0 16,35-70-16,-70 52 16,17-17-16,-17-106 15,-18 71-15,-18 17 0,0 0 16,-34 0-16,-1 0 0,-88-53 16,35 107-1,-88-37-15,70 72 16,-105 17-1,105 17-15,19 19 0</inkml:trace>
  <inkml:trace contextRef="#ctx0" brushRef="#br0" timeOffset="156642.971">23724 8202 0,'0'18'47,"0"35"-32,0-18-15,-17 0 16,17 18-16,-18 71 16,18-71-16,-18 17 15,18-17-15,0 0 0,0 35 16,0-53-16,0-17 15,0 0-15,18-1 0,-18 1 16,18-18 0,-18-35-16</inkml:trace>
  <inkml:trace contextRef="#ctx0" brushRef="#br0" timeOffset="156988.9197">23477 8396 0,'0'0'0,"-17"0"16,17-18-1,17-17 1,1 18-1,17-36-15,1 17 16,-1-17 0,-35 36-16,17-1 0,1 1 15,0 17 1,17 35 0,-17-18-16,35 36 15,-36-35-15,19 0 16,-1-1-16,0 1 0,-17 0 0,35 17 15,-36-18 1</inkml:trace>
  <inkml:trace contextRef="#ctx0" brushRef="#br0" timeOffset="161280.5096">26846 7691 0,'0'17'31,"36"1"-15,-19-1-16,19 36 15,-1-35-15,0 17 16,18-17-16,35 35 15,-35-18-15,0-17 0,-18-1 16,18 1-16,-17-18 16,-1 18-16,0-18 0,-17 0 15,-1 0-15</inkml:trace>
  <inkml:trace contextRef="#ctx0" brushRef="#br0" timeOffset="161630.9393">26917 8061 0,'-18'-18'15,"1"-17"1,-1 17-16,0 1 15,-17-54 1,0 36-16,17 0 0,-17-1 0,17-17 16,1 18-16,-36-53 15,53 53-15,-18 17 16,18-17-16,18 35 16,17 0-16,36 17 15,-19 1-15,-16 0 0,87 17 16,-70-17-1,0-18-15,0 17 0,-18-17 16,1 18-16,-1-18 16</inkml:trace>
  <inkml:trace contextRef="#ctx0" brushRef="#br0" timeOffset="171613.555">25594 11289 0,'18'0'47,"-18"-18"-31,0 1-1,0-1 1,0 0-1,-18 18 1,18-17-16,-35-1 16,17 0-1,-35 1-15,36 17 16,-54 0 0,36 0-16,-53 0 15,35 17-15,-53 1 16,53 0-16,0-1 15,0 19-15,0-19 0,0 1 0,-53 35 16,53-18-16,18-17 16,-18 17-16,18 0 15,-18 18-15,-17 35 16,34-35-16,1 18 0,17-18 16,-35 88-16,36 18 15,17-89-15,17 18 16,1-17-16,53 70 15,-18-70-15,52 70 16,-34-88-16,-1 17 16,1-17-16,0 0 0,-1 0 15,18 0-15,1-18 0,122 18 16,-105-35-16,0-18 16,123 0-1,-123-18-15,106-35 16,-107 0-16,37-35 15,-72 17-15,-17 1 16,-18-1-16,-17-17 0,0 0 0,-1-106 16,-17 88-1,-17-17-15,-19-1 0,-17 1 16,-70-107-16,52 125 16,-17 16-16,0 19 0,-18-1 15,18 36-15,-88 0 16,105 35-16,18 0 0,0 17 15,0 36 1</inkml:trace>
  <inkml:trace contextRef="#ctx0" brushRef="#br0" timeOffset="172486.3758">28998 11324 0,'0'0'15,"-53"-35"-15,36 17 16,-54-17-16,36 17 16,-53-17-16,35 35 15,-71 0 1,54 0-16,-124 35 16,106 1-16,-106 52 15,105-35-15,-69 105 16,87-69-16,1-1 15,17 0-15,0 18 0,17 0 0,19 105 16,17-87-16,35-18 16,0 0-16,36-1 15,70 89-15,-35-105 16,0-36-16,35-1 0,0 1 16,0-35-16,194 17 15,-176-35-15,17-17 16,1-1-16,-19-35 0,125-53 15,-178 53-15,54-123 16,-106 88-16,-18-18 16,1 0-16,-36-17 0,-18-19 15,-70-122 1,17 123-16,-140-106 16,87 141-16,1 35 0,-124 1 15,17 52 1,142 18-16,18 18 0,34 17 15,19 36-15</inkml:trace>
  <inkml:trace contextRef="#ctx0" brushRef="#br0" timeOffset="173265.3039">31856 11377 0,'-71'-53'0,"142"106"15,-177-123-15,71 52 0,-1 18 16,-69 0-16,34 18 16,-70 52-16,70-35 15,-17 18-15,18 18 16,-19-1-16,19 1 0,-54 88 15,72-89-15,-19 124 16,53-106-16,18 18 16,18 18-16,35 123 15,0-124-15,0 1 0,17-18 16,18-18-16,159 70 16,-105-87-16,16-18 0,1-18 15,35 0-15,194 1 16,-194-36-16,0 0 15,-17-18-15,-19-17 0,125-53 16,-178 17 0,-16 1-16,-19-19 0,-35 1 15,1-35-15,-19-18 0,-17-1 16,-17-16-16,-19-1 0,-17 0 0,-17 18 16,-124-88-1,70 123-15,1 18 0,-18 17 16,0 18-16,-18 18 15,35 17-15,-17 18 0,18 0 16,17 18-16,0 17 0,-70 53 16,70-35-16</inkml:trace>
  <inkml:trace contextRef="#ctx0" brushRef="#br0" timeOffset="176571.3839">10425 12929 0,'0'71'0,"0"-142"0,0 195 16,-18-36-1,0-35-15,1 0 0,-19 0 16,19-18-16,-19 0 0,1 1 16,0-19-16,0 18 0,-18-17 15,17-18-15,1 0 16,0-18-16,35 1 16,0-18-16,0-1 15,0 1-15,35 17 0,36-17 16,-36 17-16,18 18 15,-18 18-15,71 17 16,-71 1-16,1-1 0,-1 0 16,-17 0-16,17 36 15,-18-53-15,1-1 16,-18 1-16,0 0 0,18-1 16,-18-34-16,0-1 15</inkml:trace>
  <inkml:trace contextRef="#ctx0" brushRef="#br0" timeOffset="176913.0492">11060 12629 0,'-18'18'15,"36"-36"-15,-54 54 0,19-1 0,-36 18 16,17-35-16,19 17 16,-18-18-16,17 1 0,-17 17 15,17-17-15,18 0 16,0-1-16,0 1 0,35 17 15,18 1 1,-18-19-16,36 1 16,-36-1-16,18 1 15,-35-18-15,0 0 16</inkml:trace>
  <inkml:trace contextRef="#ctx0" brushRef="#br0" timeOffset="177141.7835">11236 12788 0,'18'18'15,"-1"-18"-15,19 0 16,-1 17-16,0-17 15,-17 0-15,17 0 0,-17 0 16,17 0-16,0 0 16</inkml:trace>
  <inkml:trace contextRef="#ctx0" brushRef="#br0" timeOffset="177341.6213">11359 12700 0,'-17'53'16,"34"-106"-16,-34 159 0,17-71 0,0 0 15,17 1-15,19 34 16,-19-34-16,19-19 0,-19 1 16,19-1-16,-19-17 0,36 0 15,-18 0-15,-17 0 16,0-17-16</inkml:trace>
  <inkml:trace contextRef="#ctx0" brushRef="#br0" timeOffset="177553.6851">11783 12965 0,'0'0'16,"0"35"-16,-18-17 0,1-1 16,-19 18-1,19-17-15,-1 0 0,0-1 16,1-17 0</inkml:trace>
  <inkml:trace contextRef="#ctx0" brushRef="#br0" timeOffset="177805.8538">11924 12912 0,'53'17'16,"-36"-17"-16,19 0 0,17-17 16,-18 17-1,-17 0-15,17-18 16,-35 0 0</inkml:trace>
  <inkml:trace contextRef="#ctx0" brushRef="#br0" timeOffset="178014.5993">12065 12771 0,'0'0'0,"0"35"0,0-18 16,-18 1-16,18 35 15,0-18-15,18 18 16,-18-35-16,18 17 0,-1-35 15,19 18-15,-19-1 16,1-17-16,17 0 0,-17 0 16,17-17-16,-17-1 0</inkml:trace>
  <inkml:trace contextRef="#ctx0" brushRef="#br0" timeOffset="178187.5586">12312 12806 0,'0'0'16,"0"35"-16,18-17 0,-18-1 15,17 19 1,1-19-16,0-17 16,-1 0-16</inkml:trace>
  <inkml:trace contextRef="#ctx0" brushRef="#br0" timeOffset="178663.3233">12524 12647 0,'0'18'32,"35"-1"-32,-17 1 15,34 17-15,-34-17 16,17 17-16,-17-17 0,17-1 16,-17 1-16,35 17 15,-18-17-15,-17 0 0,-1 17 16,-17-17-1,0-1-15,0 1 16,-17-18-16,-1 18 0,0-1 0,-34 18 16,16-17-16,19 0 15,-1-1-15,-35 19 16</inkml:trace>
  <inkml:trace contextRef="#ctx0" brushRef="#br0" timeOffset="179555.4888">9895 12383 0,'18'0'16,"0"17"-1,17-17 1,0 0-16,18 0 0,53 0 16,-18-17-16,89-1 15,-72 18-15,125-35 16,-72 35-16,-16-18 15,210 0 1,-158 18-16,-17-17 0,-1 17 16,1-18-16,-36 18 0,88 0 15,-141 18 1,-17-18-16,35 0 16,-89 17-16</inkml:trace>
  <inkml:trace contextRef="#ctx0" brushRef="#br0" timeOffset="181874.6932">3616 9684 0,'-18'-18'0,"1"0"31,-1 18-31,-35-17 16,36-1-16,-19 18 0,-34 0 15,17 0-15,-71 0 16,71 0-16,-105 18 16,87-1-16,-70 36 15,53-17 1,17-1-16,-17 18 0,-71 35 15,71-17-15,18-18 16,-19-1-16,19 19 0,-18 0 16,-71 70-16,88-71 15,-87 89 1,105-88-16,-71 87 16,71-70-16,18 18 0,0-17 15,-18 122-15,35-87 16,0-19-16,1 125 15,17-124-15,17 123 16,-17-106-16,18-17 16,0 18-16,-1-18 0,1 17 15,35 106-15,-18-123 16,0 0-16,54 106 16,-36-124-16,0 18 0,17-18 15,71 71 1,-70-89-16,17 1 0,0-18 15,18 0-15,88 35 16,35-35-16,-105-36 16,123 1-16,-124-18 15,124 0 1,-123-35-16,123-18 16,-142 17-16,125-52 15,-107 18-15,-17 17 16,0-18-16,0 1 0,70-89 15,-70 71-15,53-106 16,-89 106-16,1-1 16,52-105-16,-70 106 15,0-18-15,18-105 16,-36 105-16,-17 0 0,-1-18 16,1 1-16,-18 0 0,-18-142 15,18 141 1,-35-158-16,0 159 15,-18-142 1,17 142-16,-17 17 0,1 0 0,-1 0 16,-71-88-16,36 124 15,-71-107 1,53 107-16,-105-71 16,87 88-16,18 0 15,-17 17-15,17 1 0,-17 35 0,17-17 16,0 34-16,18 1 0,-18 17 15,18 0-15,-18 18 16,18 0-16,-18 18 16</inkml:trace>
  <inkml:trace contextRef="#ctx0" brushRef="#br0" timeOffset="221920.0805">1623 14658 0,'0'18'0,"0"-1"16,0 1-16,0 17 15,35 0-15,-17 1 16,-1-19-16,19 1 16,-1 17-16,0-17 0,71 17 15,-53-17-15,88 17 16,-70-17-16,-1-18 16,18 17-16,89-17 15,-89 0-15,18 0 16,123-17-16,-105-1 0,-1 0 15,159-34 1,-123 34-16,-18 0 0,159 1 16,-159-1-16,177 0 15,-160 1 1,1 17-16,159 0 16,-177-18-16,0 18 0,159 0 15,-177 0-15,18 18 16,71-1-16,-124 1 15,53 17-15,-88 1 16,0-19-16,-18 18 16,1-17-16,-19 0 0,19-1 15,-36 1-15,17 0 0,-34-1 16,-1-17 0,18-17-1,-18-1-15,18-17 16,18-1-16,0 1 15,-1 18-15,54-36 16,17 0-16,-35 35 16,53-35-16,-36 35 15,1 1-15,52-1 16,-52 1-16,-1 17 16,107-18-16,-89 0 15,124 18-15,-107 0 16,19 0-16,-1 0 15,1 18-15,-1-18 0,18 18 0,142-1 16,17 18 0,-142-35-16,1 18 15,194 0-15,17-1 16,-176-17-16,0 0 16,0 18-16,194-18 15,-194 0-15,0 0 0,-17 0 16,158-35-1,-176 17-15,17-17 0,124-36 16,-159 18 0,-17 18-16,-19-18 0,-16 0 15,-1 0-15,-35 0 0,0 1 0,-36-1 16,1 0-16</inkml:trace>
  <inkml:trace contextRef="#ctx0" brushRef="#br0" timeOffset="226786.0061">16510 5203 0,'0'0'0,"0"36"0,0 17 0,-18 88 16,18-71-16,0 71 15,0-70-15,0 0 16,0-19-16,18 37 16,0-72-16,-18 1 15,17 0-15</inkml:trace>
  <inkml:trace contextRef="#ctx0" brushRef="#br0" timeOffset="227052.9715">16210 5168 0,'0'0'0,"35"-17"0,-17-1 15,0-17-15,17-1 16,0 19-16,-17-1 0,17 0 15,-17 18-15,35 18 16,-18 0-16,0-1 0,1 19 16,34 34-1,-35-35-15,1 1 0,-1-1 16,0-17-16,1 17 0,-1-17 16</inkml:trace>
  <inkml:trace contextRef="#ctx0" brushRef="#br0" timeOffset="227854.3928">26811 4780 0,'0'18'32,"35"17"-17,1 0-15,-1-17 0,36 53 16,-19-36-16,1 0 16,0 0-16,18 1 0,-18-19 15,53 36 1,-71-35-16,18 17 15,-36-35-15</inkml:trace>
  <inkml:trace contextRef="#ctx0" brushRef="#br0" timeOffset="228148.4165">26723 4992 0,'0'0'15,"-35"-18"-15,35 1 16,17-36 0,1 35-16,0-17 0,17-18 15,-18 35-15,-17-17 16,18 17-16,-18-17 0,18 17 16,-1 1-1,-17-1-15,36 18 16,-19 0-16,36 18 15,0-18-15,-18 17 16,18 1-16,0 0 0,53 17 16,-71-17-16,54-1 15</inkml:trace>
  <inkml:trace contextRef="#ctx0" brushRef="#br0" timeOffset="233082.9419">12365 5803 0,'0'-17'0,"-18"-1"15,1 0-15,-19 1 16,-34-19 0,52 19-16,-17-1 15,-18 0-15,18 1 0,-18 17 0,-53-35 16,53 17-1,-18 0-15,19 1 0,-19-1 16,-17 0-16,-71-35 16,53 36-16,0-1 0,-105-35 15,87 36-15,-105-19 16,105 1-16,-123-18 16,124 35-16,-142-52 15,142 52 1,-18-17-16,0 17 15,0-17-15,0 17 0,-1 1 16,1-1-16,-17 1 0,-1-19 0,18 19 16,-18-1-16,-141-17 15,141 17-15,1 0 16,16 1-16,-16-1 16,-1 1-16,18-1 0,-18 18 0,-158-35 15,17 35 1,159-18-16,-18 18 0,18 0 15,-18 0-15,-141 18 16,141-1-16,-140 19 16,157-19-16,1 1 15,0-1-15,0 1 0,0 0 16,-141 35 0,158-18-16,-17-17 0,18 17 15,-1 0-15,1 0 0,-124 36 16,123-36-16,-105 53 15,123-35 1,-88 53-16,106-53 0,0 0 16,0 18-16,-54 52 15,72-70-15,-36 70 16,0 19 0,53-90-16,0 19 15,18-18-15,0 17 0,17 1 0,1-18 16,-36 88-1,35-53-15,0-17 0,18-1 16,0 1-16,0 70 16,0-70-16,36 70 15,-36-53-15,17-18 0,19 1 16,-19 0-16,1-1 0,35 89 16,-18-89-1,36 72-15,-36-54 16,18-18-16,53 54 15,-53-54-15,-1-17 0,90 71 16,-72-71 0,1 0-16,70 52 15,-53-52-15,0 0 0,89 35 16,34 18 0,-105-71-16,0 18 15,0-17-15,123 34 16,-105-34-16,105 16 15,-106-16-15,1-1 0,-1-17 16,18 17-16,0-17 0,1 17 16,140 0-16,0 0 15,-123-35 1,-18 18-16,18-18 0,158 18 16,-158-1-16,158-17 15,-158 0-15,18 0 16,-1 18-16,-17-18 0,193-18 15,-175 18 1,-1-17-16,18-1 0,-17 0 16,-1 1-16,0-1 0,195-17 15,-195 17-15,-17 1 16,17-1-16,1 0 0,-18-17 16,193-18-1,-175 35-15,-19-17 0,1 0 16,0 0-16,158-36 15,-158 36-15,123-53 16,-158 35-16,-1 17 0,1-17 16,-1 1-16,-17-19 0,18 18 15,87-88 1,-105 70-16,-18 1 0,0-18 16,1-1-16,-19-16 0,1 16 15,-1-16-15,-17-1 0,0 0 16,35-141-1,-70 141-15,0-35 0,-18-106 16,-18 106-16,-17-141 16,-1 158-16,1 1 15,-71-124-15,53 141 16,-35 0-16,18 18 16,-19 17-16,1-17 0,-18 35 0,-105-52 15,105 69 1</inkml:trace>
  <inkml:trace contextRef="#ctx0" brushRef="#br0" timeOffset="237558.604">26529 7391 0,'35'-18'0,"0"18"15,71 0-15,-35 0 16,-1-18-16,19 18 0,-1-17 16,0 17-1,0-18-15,-17 18 0,-1-17 0,-17 17 16,35-18-16,-70 0 16,0 18-16</inkml:trace>
  <inkml:trace contextRef="#ctx0" brushRef="#br0" timeOffset="237758.6341">27217 7179 0,'-18'0'0,"36"0"0,-18 0 16,17 0-16,36 18 15,0-1-15,0 1 0,53 17 16,-53-17 0,0 0-16,0-1 0,0 18 15,-36-17-15,1 35 16,-36-18-16,-52 18 15,35-35-15,-71 17 16,70-17-16,1-18 16,0 0-16</inkml:trace>
  <inkml:trace contextRef="#ctx0" brushRef="#br0" timeOffset="238174.496">27940 7126 0,'0'0'16,"-18"71"-16,18-18 0,18 70 15,-18-52-15,18 52 16,-1-52-16,1-18 16,17 17-16,0-52 15,1-1-15,-19-34 16,19-19 0</inkml:trace>
  <inkml:trace contextRef="#ctx0" brushRef="#br0" timeOffset="238526.1981">27887 7126 0,'0'0'16,"-18"-35"-16,36 35 0,0 0 15,70-18-15,53 18 16,-53 0-16,0 0 16,-17 0-16,105 0 15,-123 18-15,0-1 0,-18 1 16,18 35-1,-35 0-15,-18-18 0,0 71 16,0-53-16,-18 0 16,18 0-16,-17 0 15,17 0-15,0-18 0,0 18 0,0 17 16,0-52 0,0 17-16,-18-35 15,-35 0 1,18-17-16,0-1 15,-36-35-15,36 35 16,0 1-16,-1-1 16,1 1-16,-18-19 15,35 19-15</inkml:trace>
  <inkml:trace contextRef="#ctx0" brushRef="#br0" timeOffset="238865.0986">27958 6385 0,'17'36'16,"1"-19"-16,17 18 16,-17 1-16,-18-1 15,17 0-15,-17 18 0,18-17 0,-18 34 16,0-35-16,18 1 16,-18-19-16,0 1 15,0-36 16,0-35-31,0 36 16</inkml:trace>
  <inkml:trace contextRef="#ctx0" brushRef="#br0" timeOffset="239082.6769">27905 6615 0,'-18'-18'15,"36"36"-15,-36-54 0,36 19 0,-1-19 16,1 1-16,17 0 15,-17 0-15,0-1 16,-18 19-16,17-1 16,1 0-16,-1 18 15,1 0-15,0 0 16,-1 18-16,19 17 16,-19-17-16,1 0 0,17-1 15,36 18 1</inkml:trace>
  <inkml:trace contextRef="#ctx0" brushRef="#br0" timeOffset="239438.1441">28840 7320 0,'0'18'0,"17"-1"16,54 1-16,-18-18 16,53-18-1,-54 18-15,1 0 0,0-17 16,0 17-16,18-18 16,-54 1-16</inkml:trace>
  <inkml:trace contextRef="#ctx0" brushRef="#br0" timeOffset="239615.7313">29281 7197 0,'52'0'16,"-16"0"-16,52 17 15,-35-17-15,-18 18 16,36 17 0,-71-17-16,17 0 0,-17-1 15,-17 1-15,-1-1 0,-35 1 16,36 0-16,-19-18 15,19 17-15,-1-17 16</inkml:trace>
  <inkml:trace contextRef="#ctx0" brushRef="#br0" timeOffset="239849.8539">29933 7214 0,'0'0'15,"0"71"-15,18-36 0,-1 71 16,1-53-16,-18 0 16,18 17-16,17 19 15,-35-72-15,18 1 16,-1-1-16,1-34 15</inkml:trace>
  <inkml:trace contextRef="#ctx0" brushRef="#br0" timeOffset="240211.3906">29880 7161 0,'0'0'15,"18"-17"-15,0 17 0,17-18 16,0 18-16,0 0 0,18 0 15,71 0 1,-54 0-16,1 0 0,-1 0 16,19 18-16,34-18 15,-70 17-15,-18 1 16,1 17-16,-36-17 0,0 70 16,0-35-16,-18 0 15,0 0-15,1 0 0,-1 53 16,18-53-1,0-18-15,0 35 0,0-52 16,0 0-16,-18-18 31,-52-53-15,35 17-16,-36-16 16,18 16-16,0 19 0,18-19 15,-18 19-15,18-19 16,-1 19-16</inkml:trace>
  <inkml:trace contextRef="#ctx0" brushRef="#br0" timeOffset="240673.1774">30127 6668 0,'18'17'16,"-18"54"0,18-36-1,-18 0-15,17 1 16,-17-1-16,18 0 0,-1 0 16,-17-17-16,-17-36 31,-1-17-16,1 0-15,-1-18 16,0 35-16,18-17 16,-17 0-16,-1-18 15,0 18-15,1 17 0,17-17 16,-18-18 0,0 17-16,18 1 15,18 17-15,-18 1 0,0-18 16,0 17-16,18 0 0,-1 1 15,1 17 1,0 35 0,-1-17-16,36 34 15,-35-16-15,35 34 16,-18-52-16,-17 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54:59.8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26899 1076 0,'36'-18'0,"17"18"15,-18 0-15,106-35 16,-53 35-16,88-35 16,-105 35-16,70-18 15,-88 18-15,0 0 16,-18 0-16,-17 0 0</inkml:trace>
  <inkml:trace contextRef="#ctx0" brushRef="#br0" timeOffset="173.1634">27481 1111 0,'0'0'15,"0"88"-15,0-52 0,-17 17 16,17 52-16,17-52 16,-17-17-16,18-1 15,17 36-15,-17-36 16,0-18-16,-1-17 0</inkml:trace>
  <inkml:trace contextRef="#ctx0" brushRef="#br0" timeOffset="451.3771">27852 1429 0,'17'17'15,"1"1"-15,17 17 16,-17-35 0,0 18-16,35 17 15,-36-17-15,18-18 0,1 18 16,-19-18-16,36 17 15,-35-17-15,0 0 16</inkml:trace>
  <inkml:trace contextRef="#ctx0" brushRef="#br0" timeOffset="633.5201">28169 1358 0,'-53'18'16,"106"-36"-16,-123 53 0,-18 36 15,52-18-15,-17 35 16,53-53-16,-17 54 16</inkml:trace>
  <inkml:trace contextRef="#ctx0" brushRef="#br0" timeOffset="2192.113">30339 1111 0,'18'0'31,"17"0"-31,-18-17 16,36 17-16,36-36 16,-19 36-16,-17-17 0,-18-1 15,18 18-15,18-18 16,-54 18-16,1 0 0,-36 0 15</inkml:trace>
  <inkml:trace contextRef="#ctx0" brushRef="#br0" timeOffset="2408.991">30586 1129 0,'0'0'16,"17"53"-16,-17-36 16,18 19-16,-18-1 0,35 53 15,-35-53-15,36 36 16,-36-36-16,35 18 16,-17-35-16,-1 0 15,1-1-15,0-17 0</inkml:trace>
  <inkml:trace contextRef="#ctx0" brushRef="#br0" timeOffset="2835.6251">31044 1411 0,'0'35'0,"18"-35"15,0 36-15,-1-19 16,1 1-16,17 0 16,-17-18-1,0 0-15,-1 0 16,1-18-16,-18 0 16,17 1-16,-17-1 0,0 0 15,18-17-15,0 17 16,-1 36 15,1 17-15,-18 1-16,18-1 0,-1 36 15,1-36-15,17 35 16,-35-52 0,18 17-16,-18 18 15,0-35-15,-18-1 16,1 1-16,-19 0 15,1-18-15,-18 17 0,18-17 0,-71 18 16,53 0 0,-17-1-16</inkml:trace>
  <inkml:trace contextRef="#ctx0" brushRef="#br0" timeOffset="6852.1862">16298 2558 0,'18'0'15,"17"0"1,1 0-16,-1-18 16,35 18-16,19 0 0,-1 0 15,18-18-15,176 18 16,-123-17-16,17 17 0,194-18 16,-176 0-16,18 18 15,-18-17-15,0-1 16,0 1-16,159-19 15,-194 19-15,-36-1 0,1 0 16,-36 18-16,18 0 16,-53 0-16,-36 18 0,1-18 15</inkml:trace>
  <inkml:trace contextRef="#ctx0" brushRef="#br0" timeOffset="8871.1682">27675 2117 0,'0'0'0,"-17"0"0,17-18 16,-18 18-1,1-18-15,-1 18 16,18-17 0,0 34 15,18 1-16,-1 0-15,18-18 0,18 0 16,0 0-16,106 0 16,-71-18-16,-17 18 15,-1 0-15,71-18 16,-88 18-16</inkml:trace>
  <inkml:trace contextRef="#ctx0" brushRef="#br0" timeOffset="9443.6941">30304 2170 0,'0'0'0,"88"17"16,-18 1-16,36-18 0,106 18 15,-89-18 1,1 0-16,-1 0 0,-17 0 15,0 0-15,-35 0 0,-19 0 16</inkml:trace>
  <inkml:trace contextRef="#ctx0" brushRef="#br0" timeOffset="57786.9742">22084 17639 0,'-18'0'0,"36"0"62,0-18-62,-18 1 16,52-19-1,-16 1-15,17 17 16,0-17-16,17 0 0,71-36 16,-53 36-16,89-36 15,-107 36-15,36 0 16,-53 17-16,-35 18 16,17-17-16,-17 17 15,-36 17-15,0-17 16</inkml:trace>
  <inkml:trace contextRef="#ctx0" brushRef="#br0" timeOffset="58266.054">22243 17233 0,'0'0'16,"35"-17"-16,-53 17 31,18 17-31,-35 36 16,0-35-1,17 17-15,-17-17 0,17 17 16,-17 0-16,0 1 0,17-1 15,-35 53-15,35-53 16,1 1-16,17-1 0,0-18 16,53 19-16,-18-36 15,71 17 1,-53 1-16,0-18 0,17 18 16,-17-18-16,0 17 0</inkml:trace>
  <inkml:trace contextRef="#ctx0" brushRef="#br0" timeOffset="68291.2493">22137 18591 0,'-18'0'0,"18"18"15,-17-18 1,-1 0 15,36 0 0,-1 0-15,36-35 0,-18 17-16,1 0 0,17 1 15,-1-1-15,54-17 16,-53 17-16,0 1 0,18-1 15,52 0 1,1 1-16,-71-1 16,17 0-16,1 1 0,-36-1 15,18 1-15,0-1 16,-53 0 0,-18 18-1,-17 0 1</inkml:trace>
  <inkml:trace contextRef="#ctx0" brushRef="#br0" timeOffset="68837.1664">22401 18309 0,'0'0'15,"-17"18"-15,-1-18 16,0 17-16,18 1 15,-17-18-15,-18 18 0,-1 17 16,1-17-16,17-1 16,-17 1-16,17 0 0,-52 17 15,35-18-15,-18 19 16,35-36 0,18 17-16,0 1 0,18 0 15,35-1 1,-18 1-16,71-18 15,-71 18-15,18-18 0,0 17 16,17 1-16,-34-18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69">6544 5662 0,'0'53'15,"-18"0"1,1-18-16,17 18 15,0-18-15,17-17 16,1-18-16,0 18 0,-1-18 16</inkml:trace>
  <inkml:trace contextRef="#ctx0" brushRef="#br0" timeOffset="306.5186">6544 5345 0,'18'-18'16,"-1"-17"-1,1 17-15</inkml:trace>
  <inkml:trace contextRef="#ctx0" brushRef="#br0" timeOffset="891.9288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89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75">5962 7549 0,'18'0'16,"-1"18"-16,19-18 15,-19 0-15,18 0 16,71-35-1,-53 17-15,53-17 16,-71 35-16,53-18 16,-70 1-16,17 17 0,-17 0 15,0 0-15,-36 0 32,0 0-32</inkml:trace>
  <inkml:trace contextRef="#ctx0" brushRef="#br0" timeOffset="3305.2707">6103 7796 0,'53'18'15,"-35"-18"1,17 0-16,53-35 15,18 17-15,-36-17 16,-34 17 0,-54 18-1</inkml:trace>
  <inkml:trace contextRef="#ctx0" brushRef="#br0" timeOffset="3564.9545">6138 7250 0,'0'35'0,"0"18"16,0 53-16,18-36 15,0 1-15,-18 17 16,17-18-16,1 1 0,0-18 15,-1 0-15,1-18 0,-18 0 16,17 1-16,1-36 16,0-18-1,-18 0-15,0-17 16</inkml:trace>
  <inkml:trace contextRef="#ctx0" brushRef="#br0" timeOffset="3770.1503">6297 7267 0,'53'88'16,"-35"18"0,-1-53-16,-17 71 0,18-71 15,-18-1-15,0 1 0,18-17 16,-18-1-16,17-17 15,18 17-15</inkml:trace>
  <inkml:trace contextRef="#ctx0" brushRef="#br0" timeOffset="4169.8652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342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68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95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086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42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4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48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011">12100 6015 0,'53'53'16,"18"-18"-1,-36-17-15,71 35 16,-53-36-16,-18 1 16,0 0-16,18 17 15,-53 0-15,0-17 0,-35 35 16,0-36-16,-53 1 16,35 0-1,0-1-15,-71-17 16,54 0-1</inkml:trace>
  <inkml:trace contextRef="#ctx0" brushRef="#br0" timeOffset="15021.2792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39">12435 6685 0,'36'-17'15,"-1"17"-15,18 0 16,-18 0-16,0 0 0,1 0 16,-1 0-16,18 0 15,17 17-15,-52 1 16,-18 35-16,0-36 16,-53 72-16,18-54 15,-36 18 1,36-18-16,0 18 15,17-35-15,1-1 16</inkml:trace>
  <inkml:trace contextRef="#ctx0" brushRef="#br0" timeOffset="16290.2533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4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39">17939 7567 0,'70'35'15,"-17"-17"1,53 53-16,-35-36 0,-18 0 16,52 18-1,-69-18-15,-1 36 16,-35-53-16,-53 34 15,0-34-15,-53 0 16,36-18-16,-71-18 16,70 18-16,-35-53 15</inkml:trace>
  <inkml:trace contextRef="#ctx0" brushRef="#br0" timeOffset="18264.3921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096">16757 6174 0,'18'17'15,"-18"1"-15,0 0 16,0-1-16,17 1 15,-17-1-15,18 19 16,0-19-16,-1 1 0</inkml:trace>
  <inkml:trace contextRef="#ctx0" brushRef="#br0" timeOffset="19169.565">16722 6050 0,'17'0'16,"1"0"-16,17 0 0,-17 0 16,0 0-16</inkml:trace>
  <inkml:trace contextRef="#ctx0" brushRef="#br0" timeOffset="19398.1118">16880 5539 0,'18'35'16,"-18"0"-16,18 53 16,-1-35-16,-17 0 0,0 18 15,18 52 1,0-52-16,-1 35 15,1-71-15,0 18 16,-1-36-16</inkml:trace>
  <inkml:trace contextRef="#ctx0" brushRef="#br0" timeOffset="19787.5494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321">18274 5997 0,'-18'-17'15,"-17"-1"1,0 18 0,17 18-16,-17 17 15,35 18-15,0 0 16,35-18 0,0 0-16,1 1 15,-19-19 1,1 1-16,-18-1 0,-35 1 31,17-18-31,0 0 0,1-18 16,-1 18-16,18-17 15</inkml:trace>
  <inkml:trace contextRef="#ctx0" brushRef="#br0" timeOffset="20465.6554">18486 6138 0,'0'36'16,"0"-1"0,-18-17-16,18 17 15,0-18-15,18 1 16,-1 0-16,1-18 0,-1 0 16,1 0-16</inkml:trace>
  <inkml:trace contextRef="#ctx0" brushRef="#br0" timeOffset="20588.2434">18450 5891 0,'36'0'16</inkml:trace>
  <inkml:trace contextRef="#ctx0" brushRef="#br0" timeOffset="20883.4708">18627 6103 0,'35'18'16,"18"-18"-1,17 0 1,-34 0-16,-19 17 16,-34 1-16,-1 0 0,0 17 15,-17-17-15,18-1 0,-19 18 16,36-17 0,0 17-16,18-35 15,0 18-15,17-18 0,-18 0 16,19 0-16,-1 0 0,0-18 15</inkml:trace>
  <inkml:trace contextRef="#ctx0" brushRef="#br0" timeOffset="21222.5681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4">6332 6262 0,'0'0'0,"0"-18"31,0 36 31,18-18-62,0 0 16,52-18-16,-17 1 16,88-1-1,-70 18-15,-1-18 0,19 18 16,87-17-16,-35 17 16,-70-18-16,-1 18 15,18-18 1,-70 18-16,0 0 0</inkml:trace>
  <inkml:trace contextRef="#ctx0" brushRef="#br0" timeOffset="27132.379">6914 8220 0,'18'0'32,"0"0"-32,88 0 15,-18 0-15,141-18 16,-88 0-16,0 18 16,18-17-16,141-18 15,-159 35-15,106-18 16,-159 18-16,53 18 15</inkml:trace>
  <inkml:trace contextRef="#ctx0" brushRef="#br0" timeOffset="33512.5546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362">6491 10354 0,'88'-18'15,"36"-17"1,-1 0-1,1 0-15,-54-1 16,-34 36-16</inkml:trace>
  <inkml:trace contextRef="#ctx0" brushRef="#br0" timeOffset="33820.6735">7108 10213 0,'18'18'16,"-18"-1"-16,18 36 16,17-18-1,-17-35-15,-1 18 16</inkml:trace>
  <inkml:trace contextRef="#ctx0" brushRef="#br0" timeOffset="33952.1599">7073 9913 0,'-17'-18'0,"17"1"16</inkml:trace>
  <inkml:trace contextRef="#ctx0" brushRef="#br0" timeOffset="34285.6622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319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36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29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49">6421 10971 0,'-36'0'15,"19"-17"1,-1 17-16,0 53 16,1-18-16,17 0 15,17 71-15,1-71 16,17 18-16,18 35 16,-18-52-16,-17-19 15,17 1-15,1 0 0,17-18 0,0 0 16,-18-18-1</inkml:trace>
  <inkml:trace contextRef="#ctx0" brushRef="#br0" timeOffset="36832.4192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63">7038 11289 0,'-35'53'16,"35"-36"-16,53 1 15,-36-18-15,54 0 16,-1-35-1,-34 17-15,17-52 16,-36 52-16,-17 0 16,-17 1-16,-1-1 0,-17 18 15,-18-18-15,17 18 16,1 18 0,17-18-16,1 18 15,34-1-15</inkml:trace>
  <inkml:trace contextRef="#ctx0" brushRef="#br0" timeOffset="37371.0863">7444 11130 0,'-53'0'16,"17"18"-1,19-18-15,17 17 0,0 1 0,0 0 16,17-18-16,1 17 15,0 1-15,52 17 16,-34-35-16,-1 18 0,-18 0 16,1-1-1,-18 1-15,-35-1 16,17-17-16,-35 18 16,36-18-16,-1 0 15,18-35 1</inkml:trace>
  <inkml:trace contextRef="#ctx0" brushRef="#br0" timeOffset="37569.8591">7585 11201 0,'17'0'16,"19"-18"-16,-1 0 15,53-17-15,-35 18 16,35-19 0,-70 19-16,17 17 0,-17-18 15,-18 0-15</inkml:trace>
  <inkml:trace contextRef="#ctx0" brushRef="#br0" timeOffset="37760.4373">7779 10918 0,'0'106'16,"-18"18"0,36-1-1,-1-35-15,19-35 16,-1-35-16,0-18 15</inkml:trace>
  <inkml:trace contextRef="#ctx0" brushRef="#br0" timeOffset="38274.6353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6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38">9790 11113 0,'-36'17'16,"1"18"0,0 36-1,52-36 1,19-17-16,17 0 16,17-36-1,-35 18-15,-17-35 16,-18 17-1,0-17-15,0 17 16,-18 0-16,18 1 16,-17 17-1,17 17 17,17 1-17,19 0 1,-19-1-16,1-17 15,-18 18-15</inkml:trace>
  <inkml:trace contextRef="#ctx0" brushRef="#br0" timeOffset="39902.7608">9790 10866 0,'0'-18'16,"0"0"0,-18 18-16,18 18 15,18 0 1,-18 17-16,0 0 0,17 0 16,-17 1-16,0-1 0,18 36 15,-18-36-15,18 0 0,-1 18 16,1-35-1,-18-1-15,17 1 16,1-18-16,0 0 0</inkml:trace>
  <inkml:trace contextRef="#ctx0" brushRef="#br0" timeOffset="40190.8676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6">10107 10566 0,'35'-18'15,"36"36"1,-36 17-16,53 71 16,1 35-1,-54-71-15,-17-17 0,-1 18 16,-17 0-16,-17 34 15,-19-52-15,-17 35 16,0-70-16,18 17 16</inkml:trace>
  <inkml:trace contextRef="#ctx0" brushRef="#br0" timeOffset="45085.2823">11130 10089 0,'18'-17'31,"70"-1"-15,-17-17-16,105-18 15,-88 35-15,124-35 16,-89 18-16,1 0 15,123-36-15,-141 36 16,123-36 0,-141 36-16,35 0 15,-87 17-15,-19 1 0,-17-1 16,-70 18 0</inkml:trace>
  <inkml:trace contextRef="#ctx0" brushRef="#br0" timeOffset="45312.4962">12418 9490 0,'53'17'16,"35"-17"-1,-18 18-15,72 0 16,-72-18-16,1 17 0,70-17 16,-71 18-1,-17 17-15,-35-17 16,-71 35-16,18-18 15,-89 36 1,71-54-16,-17 19 16,17-19-16,0 1 0,0-1 15,35-17-15,1 0 16</inkml:trace>
  <inkml:trace contextRef="#ctx0" brushRef="#br0" timeOffset="45925.9292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072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245">18344 9066 0,'89'18'15,"16"17"1,1-17-16,-35 17 16,-36-17-16,-35 35 15,-53-18 1,0 0-16,-53 18 15,36-35-15,-36 17 16,53-35-16</inkml:trace>
  <inkml:trace contextRef="#ctx0" brushRef="#br0" timeOffset="47881.8058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08">15822 8431 0,'0'36'31,"18"-1"-31,-1 53 16,1-35-16,0 71 16,-1-72-16,1 1 15,35 53-15,-53-71 16,17-17-16,1 17 0,-18-17 16,18 0-16,-1-36 46</inkml:trace>
  <inkml:trace contextRef="#ctx0" brushRef="#br0" timeOffset="48895.6968">16122 8502 0,'0'35'16,"0"-17"-16,0 17 15,35 53 1,-35-52-16,36 69 16,-36-52-16,17 53 15,-17-71-15,18 1 0,-18-1 16,17-17-16,-17-1 0,36-17 15</inkml:trace>
  <inkml:trace contextRef="#ctx0" brushRef="#br0" timeOffset="49083.1186">16316 8872 0,'-35'18'0,"17"0"15,0 17 1,36-17-16,17 17 16,1-18-16,17 1 15,-18 0-15,35-1 16,-52-17-16,17 0 16</inkml:trace>
  <inkml:trace contextRef="#ctx0" brushRef="#br0" timeOffset="49713.1463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919">17127 8890 0,'0'35'16,"18"-17"0,0 0-16,-1 17 15,1-18-15,0 1 16</inkml:trace>
  <inkml:trace contextRef="#ctx0" brushRef="#br0" timeOffset="49999.7012">17163 8696 0,'17'-18'15,"1"36"1</inkml:trace>
  <inkml:trace contextRef="#ctx0" brushRef="#br0" timeOffset="50274.2763">17321 8431 0,'0'36'15,"0"-1"-15,0 53 16,0-35-16,0 0 0,0-18 16,18 18-16,-18 0 0,18-18 15,-1 1-15,1-1 16,0-17-16,-18 17 15,17-35-15</inkml:trace>
  <inkml:trace contextRef="#ctx0" brushRef="#br0" timeOffset="51341.1555">17621 8837 0,'18'18'15,"-18"17"1,0 18 0,18-35-16,-18 17 15,0-18-15,0 1 16</inkml:trace>
  <inkml:trace contextRef="#ctx0" brushRef="#br0" timeOffset="51471.5361">17586 8714 0,'0'0'0,"0"-18"0,0 36 32</inkml:trace>
  <inkml:trace contextRef="#ctx0" brushRef="#br0" timeOffset="51641.9981">17727 8819 0,'18'-17'16,"17"17"-1,0-18 1,1 18-16,-1 0 15</inkml:trace>
  <inkml:trace contextRef="#ctx0" brushRef="#br0" timeOffset="51842.5506">17815 8555 0,'0'70'15,"-17"1"1,17-36-16,0 53 16,17-52-16,-17-1 15,18-17-15,0 17 0,-1 0 16,18 0-16,-35-17 16,18-18-16</inkml:trace>
  <inkml:trace contextRef="#ctx0" brushRef="#br0" timeOffset="52181.5048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98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15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12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52">8555 12859 0,'0'106'0,"0"-1"16,0 19-1,18-1 1,-18-52-16,0 17 16,17-17-16,-17-36 15,18-35 1,-1-18-1,-17 1-15</inkml:trace>
  <inkml:trace contextRef="#ctx0" brushRef="#br0" timeOffset="59688.9973">8767 13300 0,'35'-18'15,"-18"18"1,54-35-16,-36 35 15,-17-18-15,0 18 16,17-17-16,-18 17 16,1-18-16,-36 0 15</inkml:trace>
  <inkml:trace contextRef="#ctx0" brushRef="#br0" timeOffset="59878.4538">8890 12859 0,'0'106'15,"0"17"1,18 18-16,17-17 16,0-1-1,-17-35 1,-1-70-16,-17 17 0,18-35 15</inkml:trace>
  <inkml:trace contextRef="#ctx0" brushRef="#br0" timeOffset="60182.513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59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67">12788 11518 0,'53'53'16,"35"0"-1,36 18-15,-1-18 16,-70-18-16,53 35 16,-53 1-1,-18-18 1,-17-18-16,-71-17 16,18-1-16,-1-17 15,-69 18-15,52-18 16,-36 18-1,54-1-15,0-17 0</inkml:trace>
  <inkml:trace contextRef="#ctx0" brushRef="#br0" timeOffset="62629.5672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61">12718 12400 0,'17'0'16,"19"0"-16,16 18 15,1-1-15,53 1 16,-53 0-16,18-18 0,-1 17 16,36 1-16,-53 0 15,-35-1-15,-1 1 0,-17 17 16,-17-17-16,-19 17 16,-17 0-16,18 1 0,-71 17 15,53-18-15,-35 0 16</inkml:trace>
  <inkml:trace contextRef="#ctx0" brushRef="#br0" timeOffset="65228.8672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316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58">18874 10336 0,'88'-17'15,"-18"17"-15,1 0 16,17 0-16,0 0 0,-17 0 0,70 35 16,-88-17-16,-18 35 15,-35-18 1,-35 35-16,-18-17 16,-70 18-1,52-36-15,0 0 0,18 1 0,18-1 16</inkml:trace>
  <inkml:trace contextRef="#ctx0" brushRef="#br0" timeOffset="66980.6301">16193 12259 0,'0'-35'15,"-36"17"1,-17 53 0,36-17-16,-36 53 15,35-36-15,18 18 0,18 0 16,-1-18-1,54 18-15,-36-35 16,18-1-16,-18-17 16,-17 18-1,-36-18-15,1 0 0,-36 0 16,18 17 0,-1-17-1,19 0-15</inkml:trace>
  <inkml:trace contextRef="#ctx0" brushRef="#br0" timeOffset="67196.8027">16545 12365 0,'-53'53'15,"36"-18"-15,-19 18 16,36-18-16,18-17 0,17 17 15,1-17-15,-1-1 0,71-17 16,-53 0-16,0-17 16,17-1-16,-35-17 15,-17 0-15,-18 17 16</inkml:trace>
  <inkml:trace contextRef="#ctx0" brushRef="#br0" timeOffset="67541.2714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48">17427 12471 0,'0'53'16,"0"-36"-16,18 36 16,35-18-1,-18-17-15,0-18 0,36 0 16,-36 0-16,-17-18 16,17-17-1,-35 0-15,0 17 0,-18 1 16,1-19-16,-18 19 0,-18-1 15,17 18 1,19 0-16</inkml:trace>
  <inkml:trace contextRef="#ctx0" brushRef="#br0" timeOffset="68064.1603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79">18203 11889 0,'0'35'15,"-17"88"-15,17-52 16,0 17-16,17 0 0,1 89 16,35 34-1,-35-158-15,17 18 16,-18-54-16,-17 1 16</inkml:trace>
  <inkml:trace contextRef="#ctx0" brushRef="#br0" timeOffset="70545.1407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77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67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354">17498 13018 0,'0'105'16,"0"19"-1,17-71-15,-17 35 16,18-35-16,-18 0 0,18-18 16,-18 0-16,17 1 15,1-1-15,-18-17 16,18-36-16</inkml:trace>
  <inkml:trace contextRef="#ctx0" brushRef="#br0" timeOffset="71654.3891">17657 13353 0,'17'35'0,"-17"0"15,0-17-15,0 17 0,18-17 16,-1 17-1,1-17-15,-18-1 16,18-17-16</inkml:trace>
  <inkml:trace contextRef="#ctx0" brushRef="#br0" timeOffset="71790.2208">17727 13212 0,'0'-18'15,"0"36"1,35-1 0,-17-17-16</inkml:trace>
  <inkml:trace contextRef="#ctx0" brushRef="#br0" timeOffset="71951.594">17903 13317 0,'53'0'16,"-17"-17"-1,-1 17 1,-17 0-16,-18-18 0</inkml:trace>
  <inkml:trace contextRef="#ctx0" brushRef="#br0" timeOffset="72134.0696">18009 13070 0,'0'71'0,"0"-18"16,0 35-16,0-35 16,0 53-16,0-53 15,36 17 1,-19-34-16,19-19 15</inkml:trace>
  <inkml:trace contextRef="#ctx0" brushRef="#br0" timeOffset="72542.2034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63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5">19950 8096 0,'35'36'16,"0"-1"-16,36 0 16,-18-17-1,70 52 1,-52-17 0,-54-35-16,-17 17 15,0-17-15,-17-1 0,-1 1 0,-53 0 16,19-1-1,-37-17-15,54 0 16,-53 0-16,53 0 16</inkml:trace>
  <inkml:trace contextRef="#ctx0" brushRef="#br0" timeOffset="97655.7053">18327 9102 0,'17'0'16,"89"0"0,-18 0-16,1 0 15,34 17-15,1-17 0,158 18 16,-141-18-16,0 0 16,0 0-16,0 0 0,89-18 15,-142 1-15,18-1 16,-89 0-16,-17 1 15,-53-1 1,0 18-16</inkml:trace>
  <inkml:trace contextRef="#ctx0" brushRef="#br0" timeOffset="97879.243">19826 8890 0,'53'0'16,"53"18"-1,0-1 1,-53 1-16,35 17 16,-53-17-16,-17-1 0,-18 19 15,-18-1-15,-35 18 16,0-18-16,18-17 16,0 0-16,-1-1 0,19-17 15,-1 0-15,1-17 16,34-1-16</inkml:trace>
  <inkml:trace contextRef="#ctx0" brushRef="#br0" timeOffset="98522.1023">19085 10530 0,'36'-35'16,"-19"18"-16,18-1 16,1 0-16,17-17 0,17 0 15,107-71 1,-72 35-16,107-70 16,-88 71-16,70-54 15,-106 71-15,-35 18 0,35-36 16,-70 54-16,-1-1 15,-17 0 1,-17 1-16</inkml:trace>
  <inkml:trace contextRef="#ctx0" brushRef="#br0" timeOffset="98746.7019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16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57">21802 9190 0,'35'0'15,"53"0"-15,-17 0 16,-1 0-16,160-18 15,-89 1-15,159-19 16,-142 19-16,1 17 16,-18-18-16,124-17 15,-159 35-15,88-36 16,-124 36-16,1-17 16,-54 17-16,-17-18 0,-35 18 15</inkml:trace>
  <inkml:trace contextRef="#ctx0" brushRef="#br0" timeOffset="105596.6858">23460 8837 0,'88'-18'16,"53"18"0,18 18-1,0 0-15,-107-18 0,54 35 16,-53 18-1,-35-18-15,-53 36 16,-1-36-16,-17 0 0,0 1 16,1-19-16,16 19 15,-17-19-15,0 1 16,18-1-16,35 1 16</inkml:trace>
  <inkml:trace contextRef="#ctx0" brushRef="#br0" timeOffset="106402.9819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9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478">25823 8961 0,'18'17'16,"0"1"-1,17-1 1,-17 1-16,17 0 16</inkml:trace>
  <inkml:trace contextRef="#ctx0" brushRef="#br0" timeOffset="106944.1523">25876 8678 0,'18'-35'16,"-18"17"-16,18 18 0,-1 18 31</inkml:trace>
  <inkml:trace contextRef="#ctx0" brushRef="#br0" timeOffset="107326.2743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04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014">7408 15575 0,'-17'0'16,"34"0"0,1 18-1,17-1-15,1 19 16,140 70-16,-53-18 15,-17-18 1,-53-34-16,35 16 16,-52-34-16,-19-18 15,1 18-15,0-18 0,-1 0 16,-34-18 0,17 0-16</inkml:trace>
  <inkml:trace contextRef="#ctx0" brushRef="#br0" timeOffset="112270.7656">7990 15558 0,'-35'70'0,"0"-17"16,-53 70-16,35-70 15,-35 53-15,52-53 16,-17 0-1,53-35-15,0-1 16</inkml:trace>
  <inkml:trace contextRef="#ctx0" brushRef="#br0" timeOffset="117820.5645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47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48">19068 5556 0,'17'0'47,"1"-17"-32,0-1-15,17-17 16,0 17-16,-17 0 16,17 1-16,0-18 0,54-36 15,-37 36-15,54-36 16,-53 36-16,53-36 16,-53 54-16,-18-19 15,-17 36-15,-36 0 16</inkml:trace>
  <inkml:trace contextRef="#ctx0" brushRef="#br1" timeOffset="169077.5472">19226 5203 0,'-35'53'16,"-18"0"0,-17 36-16,34-54 15,19 0-15,-1 0 0,0 1 16,18-19-16,18 1 15,53 0-15,-18-18 16,70-18-16,1-17 16,-72 35-1,1-18-15,-17 18 0,-19 0 16</inkml:trace>
  <inkml:trace contextRef="#ctx0" brushRef="#br1" timeOffset="170007.5727">18521 8484 0,'-18'0'15,"36"-17"1,17-1-1,18-35-15,-18 35 16,71-34 0,-71 34-16,54-35 15,-36 35-15,-1-17 16,-34 35-16,17-18 16,-17 18-16,-18-17 15,-18 17 1,-17 17-16</inkml:trace>
  <inkml:trace contextRef="#ctx0" brushRef="#br1" timeOffset="170362.9212">18627 8237 0,'-18'18'16,"0"0"-1,1-1-15,-19 36 16,19-18-16,-1-17 0,1 17 15,-1 1-15,18-19 16,18-17-16,-1 18 0,18 0 16,-17-18-1,70-18-15,-52 18 16,34-18-16,-52 18 16,17 0-16,-17 0 15</inkml:trace>
  <inkml:trace contextRef="#ctx0" brushRef="#br1" timeOffset="171419.7228">18856 12206 0,'-18'0'0,"18"-18"31,36 1-15,-1-1 0,71-35-16,-53 36 15,70-54 1,-52 53-16,70-52 15,-88 52-15,17 1 16,-52 17-16,-53 17 16</inkml:trace>
  <inkml:trace contextRef="#ctx0" brushRef="#br1" timeOffset="171719.2341">19103 11836 0,'-53'35'15,"18"0"-15,-71 36 16,53-36-16,-35 36 15,70-36-15,1 0 16,17-17-16,52 17 16,-16-35-16,52 18 15,-18-18-15,54 17 16,-71-17-16,53 0 16,-89 18-16</inkml:trace>
  <inkml:trace contextRef="#ctx0" brushRef="#br2" timeOffset="213011.9232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215168.9327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221893.3005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4:59:10.9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2046 4904 0,'-18'0'31,"18"17"-31,18-17 47,17 0-47,-17 0 15,35 0 1,-35 0-16,35 0 16,-18 0-16,0 0 0,0 0 15,36 0 1,-18 0-16,0 0 0,35 0 15,-35 0-15,70 0 16,-52 0-16,52 0 16,-70 0-16,18 0 15,-18 0-15,17 18 16,-17-18-16,71 18 16,-71-18-16,70 0 15,-70 0-15,88 0 16,-70 0-16,-1-18 0,71 0 15,-70 18-15,52-17 16,-52-1 0,-1 18-16,-17 0 0,71 0 15,-71 18-15,88-18 16,-88 17-16,17-17 16,71 18-1,1 0-15,-72-18 16,1 0-16,87 0 15,1 17-15,-71-17 16,106 0-16,-105 0 16,122-17-16,-105 17 15,141-18 1,-123 0-16,122 1 16,19-19-16,-124 19 15,-17 17-15,123-36 16,-124 19-16,106 17 15,-123-18-15,0 18 16,-18 0-16,71 0 16,-88 0-16,17 0 15,-71 0-15,1 0 0,0 0 16,-36 0-16</inkml:trace>
  <inkml:trace contextRef="#ctx0" brushRef="#br0" timeOffset="1239.9689">2223 8043 0,'17'0'15,"1"0"1,-18-17-16,17 17 16,1 0-16,17-18 15,1 18-15,-1 0 16,0 0-16,36 0 15,-18 0-15,0 0 16,-1 0-16,19-18 0,70 18 16,-53 0-16,106-17 15,-105 17-15,16 0 16,107 0 0,-88 0-16,-1 0 0,106-18 15,-105 18-15,140-17 16,-123 17-16,1 0 15,-1 0-15,159 0 16,-159 0-16,17 0 16,19 0-16,-1 0 0,1 0 15,-1 0-15,159 0 16,-158 0-16,175 0 16,-175 0-16,-19 0 0,160 17 15,-177 1-15,124-1 16,-142-17-1,1 18-15,87-18 16,-17-18 0,-106 18-16,-17-17 0,35 17 15,-71-18-15,-35 18 16</inkml:trace>
  <inkml:trace contextRef="#ctx0" brushRef="#br0" timeOffset="5960.4142">12294 4868 0,'-17'0'15,"-1"-17"1,0-1 15,36 18 32,0 0-48,-1 18 1,1-18-16,17 0 15,1 0-15,16 0 16,-16 17-16,34-17 16,-17 0-16,35 0 15,-35 0 1,71 0-16,-71 0 16,70 0-16,-70 0 15,88 18-15,-70-18 16,105 0-1,-70 0-15,106-18 16,-107 18-16,107-17 16,-106 17-16,106 0 15,-107 0-15,125 17 16,-124-17-16,-1 18 0,19-18 16,-1 0-16,1 18 15,-1-18-15,124 0 16,-106 0-16,0 0 15,-17-18-15,17 18 0,124-18 16,-124 18-16,123-17 16,-123 17-16,1-18 15,-1 18-15,-18 0 0,159-18 16,-158 1-16,140-1 16,-140 18-16,-18-17 15,17 17-15,-17 0 0,70 0 16,-105 0-16,0 0 15,52 0 1,-105 0 0,-54 0-16</inkml:trace>
  <inkml:trace contextRef="#ctx0" brushRef="#br0" timeOffset="6940.0197">12224 7938 0,'0'17'16,"17"-17"-16,1 0 15,17 0 1,18 18-16,-17-18 16,34 0-16,-17 0 15,53 0-15,-36 0 16,1 0-16,-1 0 0,1 0 15,17-18-15,18 18 16,88 0-16,-70 0 16,105 0-16,-106 0 15,1 0-15,17 0 0,-18 0 16,177 0-16,-159 0 16,177 0-1,-142 0-15,159 0 16,-158 0-16,-1 0 15,1 0-15,-1 0 0,194 0 16,-176-17-16,212 17 16,-212 0-16,247 0 15,-229 0-15,246 0 16,-246 0-16,176 0 16,-212 0-16,160 17 15,-195-17-15,88 0 16,-141 18-1,18-18-15,-71 0 16</inkml:trace>
  <inkml:trace contextRef="#ctx0" brushRef="#br0" timeOffset="45165.5859">9507 15522 0,'0'18'16,"18"-18"-1,35 18 1,-18-1-16,18-17 0,53 35 15,-35-35-15,70 18 16,-71-18-16,71 0 16,-88 0-16,35 0 15,-52 0 1,17 0-16,-36-18 16,1 18-16,-18-17 15,-18-1 1</inkml:trace>
  <inkml:trace contextRef="#ctx0" brushRef="#br0" timeOffset="45445.3272">10301 15381 0,'18'18'15,"-36"-36"-15,53 53 0,18 1 16,-17-36-16,17 35 16,-18-17-16,0-1 15,0 19-15,-17-19 0,0 18 16,17 18-16,-35-17 16,0-1-16,0-17 0,-18 17 15,1-18-15,-1 19 16,-17-19-16,17 1 0,-17 17 15,-18 1-15,35-36 16,1 0-16</inkml:trace>
  <inkml:trace contextRef="#ctx0" brushRef="#br0" timeOffset="46374.835">21766 7091 0,'0'-18'0,"18"18"15,-18 18-15,-18-1 16,18 19-16,-35 70 16,17-53-16,-17 35 15,18-18-15,-19 1 0,19 17 16,-19-17-16,19-19 0,-19 54 15,19-53-15,17 0 16,0-18 0,0-17-16,0 0 15,17-18-15,1 0 16,-18-18 0</inkml:trace>
  <inkml:trace contextRef="#ctx0" brushRef="#br0" timeOffset="46590.873">21343 7814 0,'0'0'0,"0"88"0,0-52 16,0-1-16,18 18 15,-1-18-15,19-17 16,-1-1-16,18-17 0,0-17 15,53-36-15,-54 35 16,54-52 0,-70 52-16,-1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54:03.1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1905 10160 0,'0'-18'15,"18"18"-15,-1 18 16,1 0 0,0 35-16,-1-18 15,1 0-15,-1 0 0,-17 1 16,18 17-1,0-36-15,-1 1 16,1-18-16,-18-18 16</inkml:trace>
  <inkml:trace contextRef="#ctx0" brushRef="#br0" timeOffset="115.8282">2099 10266 0,'18'0'16,"-1"0"-16,-17 17 15,18 1-15,0 0 16,-1-1-16,1 1 0</inkml:trace>
  <inkml:trace contextRef="#ctx0" brushRef="#br0" timeOffset="682.7624">2364 10319 0,'0'0'15,"17"0"-15,19 0 16,52-18 0,-53 0-16,0 18 15,36-17-15,-36-1 16,-17 18-16,-1 0 16,-34 0-16,-1 0 15,0 18-15,1-1 16,-1 19-16,18 34 15,0-34 1,18 52-16,-1-35 16,1 53-16,0-54 15,-1-16-15,1-1 0,0 0 16,-18 1-16,0-1 0,0-18 16,-18 1-1,0 0-15,-17-18 16,17 17-16,1-17 15,-1 0-15,36 0 16,-1-17 0,36 17-1,-35 0-15,17 0 0,-17 0 16,35-18-16,-35 18 16,17-18-16,-18 18 0</inkml:trace>
  <inkml:trace contextRef="#ctx0" brushRef="#br0" timeOffset="849.597">2981 10672 0,'0'0'0,"18"0"16,-1 0-16,1 0 16,17-18-16,-17 18 0,-1-18 15,36 1-15,-17-1 16,-19 0-16,-17 1 15</inkml:trace>
  <inkml:trace contextRef="#ctx0" brushRef="#br0" timeOffset="993.4789">3087 10442 0,'0'0'15,"0"71"-15,0-36 0,35 36 16,-17-36-16,-1 35 15,1-34-15,17-1 16,-17-17-16</inkml:trace>
  <inkml:trace contextRef="#ctx0" brushRef="#br0" timeOffset="1173.2405">3263 10319 0,'0'35'0,"0"-70"0,18 105 15,-1-34-15,-17-1 0,36 18 16,-1-18-16,0-17 16</inkml:trace>
  <inkml:trace contextRef="#ctx0" brushRef="#br0" timeOffset="1423.1607">3528 10689 0,'-18'35'16,"36"-70"-16,-36 88 0,18-18 16,18-17-16,17 17 15,-17-17-15,-1 0 0,1-1 16,17 1-16,-17-1 15,-36-17 1,-17 0 0,17 0-1,-35 0-15,36 0 16,-1 0-16,1 0 0,-1 0 16</inkml:trace>
  <inkml:trace contextRef="#ctx0" brushRef="#br0" timeOffset="1822.7682">4957 10142 0,'0'0'16,"52"71"-16,-34-18 0,0 17 0,-1 72 15,1-72 1,-18 1-16,35 52 16,-35-70-16,36 18 15,-36-54-15,17-17 16</inkml:trace>
  <inkml:trace contextRef="#ctx0" brushRef="#br0" timeOffset="1945.4741">5345 10707 0,'17'70'15,"-34"-140"-15,52 176 0</inkml:trace>
  <inkml:trace contextRef="#ctx0" brushRef="#br0" timeOffset="2088.0077">5239 10495 0,'0'0'0</inkml:trace>
  <inkml:trace contextRef="#ctx0" brushRef="#br0" timeOffset="2306.8747">5380 10213 0,'0'18'0,"18"52"16,-18-17-16,35 35 16,-18-35-16,-17 0 0,36 53 15,-19-53 1,-17-18-16,18 0 16,0 1-16,-18-19 0,0 1 15</inkml:trace>
  <inkml:trace contextRef="#ctx0" brushRef="#br0" timeOffset="2678.9647">5592 10724 0,'0'0'0,"0"18"16,17-18-1,18 0-15,1 0 16,-19 0-16,19-18 0,-1 1 16,18-18-1,-36 17-15,1-17 16,-18 17-16,-35 18 16,17 0-16,-17 0 0,-36 35 15,54-17-15,-19 52 16,19-52-16,17 17 15,53 18 1,-18-35-16,0 0 0,18-18 16,53 0-16,-71 0 15,1-18-15,-1 0 0,-17 1 16,-18-1-16,0-17 16,-18 35-16</inkml:trace>
  <inkml:trace contextRef="#ctx0" brushRef="#br0" timeOffset="3384.3701">6967 10495 0,'18'0'15,"35"0"1,-18 0-16,36-35 15,-18 17-15,17-17 16,-52 35-16,17-35 16,-35-1-16</inkml:trace>
  <inkml:trace contextRef="#ctx0" brushRef="#br0" timeOffset="3546.1024">7091 10266 0,'53'123'16,"-106"-246"-16,123 299 0,-52-105 16,17 52-1,-17-70-15,-18-18 16,18 1-16,-1-1 0,1-17 16</inkml:trace>
  <inkml:trace contextRef="#ctx0" brushRef="#br0" timeOffset="3995.3368">7285 10231 0,'0'0'16,"53"123"-16,-36-70 15,19 70-15,-19-87 16,1 34-16,-18-34 15,18-19-15,-18 1 0,0-1 16,0-34 0,0-18-1,0 17 1,17 18-16,1 0 16,35 0-1,-36 0-15,36 0 16,-17-18-16,-19 18 0,19-17 15,-19-1-15,1 0 0,-1 1 16,-17-1-16,0-17 16,-17 35-16,-1 0 15,-17 17 1,17 1-16,18 17 0,0 1 16,0-1-16,36 18 15,-1-18-15,0 0 0,18-17 16,35-18-16,-52 0 15,34 0-15,-52-18 16,-1 1 0</inkml:trace>
  <inkml:trace contextRef="#ctx0" brushRef="#br0" timeOffset="4525.4784">8749 10072 0,'35'70'15,"-70"-140"-15,105 229 0,-34-71 0,-1-18 16,-17 1-16,35 52 15,-18-87-15,-18-1 0,-17 0 16,-17-52 0,-18-54-1,17 18-15,-17-53 16,52 71-16,1 0 16,0 17-16,70 18 15,-53 0-15,18 18 0,-18-1 16,-17 19-16,35 17 15,-53-36-15,0 18 16,0-17-16,-18 0 0,-52-18 16,34 0-1,1 0-15,17 0 16</inkml:trace>
  <inkml:trace contextRef="#ctx0" brushRef="#br0" timeOffset="4821.1629">9419 10636 0,'0'0'0,"-17"-17"0,-19-19 15,19 19-15,-1-36 16,18 35-16,18 1 16,-1-1-16,1 0 15,17 1-15,-17 17 0,52-18 16,-34 18-16,-1 0 0,0 0 16,0 18-1,1-18-15,-36 17 0</inkml:trace>
  <inkml:trace contextRef="#ctx0" brushRef="#br0" timeOffset="5237.5907">9737 10478 0,'-18'0'16,"18"17"0,-18 1-16,1-1 15,17 19-15,0-19 16,17-17-16,1 18 15,17-36 1,-17 18-16,0-35 16,-1 17-16,-17-17 15,-17 0 1,-1 17-16,0 18 0,1-35 16,-1 35-16,18 18 31,18-1-16,-1 1-15,36 0 16,-35-1-16,17-17 0,-17 18 16,-1-18-16,1 0 15,-18 17-15,18-17 0,-1 0 16,-17 18-16,18-36 16,-18 1-1,0-1 1,0 1-16,0-1 15,0-35 1,0 35-16</inkml:trace>
  <inkml:trace contextRef="#ctx0" brushRef="#br0" timeOffset="5575.9565">10142 10583 0,'0'0'0,"0"18"16,0 0-16,0-1 16,0 1-16,0-36 15,18 1 1,-18-19-16,0 19 0,18-19 0,-1 1 15,1-18 1,0 36-16,-1-1 16,1 18-16,-1 0 0,1 18 15,0-1-15,-18 36 16,0-35 0,0-1-16,0 1 15,0 0-15,0-1 0</inkml:trace>
  <inkml:trace contextRef="#ctx0" brushRef="#br0" timeOffset="5760.7066">10442 9860 0,'36'53'16,"-72"-106"-16,89 159 0,-53-88 16,18-18-16,-1 0 15</inkml:trace>
  <inkml:trace contextRef="#ctx0" brushRef="#br0" timeOffset="5883.1317">10654 9790 0,'0'0'0,"0"17"0,18 1 16,-18 35 0,0-18-16,0-17 0</inkml:trace>
  <inkml:trace contextRef="#ctx0" brushRef="#br0" timeOffset="7062.0518">10654 10513 0</inkml:trace>
  <inkml:trace contextRef="#ctx0" brushRef="#br0" timeOffset="24750.8188">2469 13600 0,'18'17'31,"35"19"-15,0-1-16,-18-18 0,53 36 15,-17 0 1,-36-35-16,-17 0 0,35 17 15,-36-35-15,-17 17 16,18-17 0</inkml:trace>
  <inkml:trace contextRef="#ctx0" brushRef="#br0" timeOffset="24935.1748">2805 13511 0,'-36'71'0,"72"-142"0,-107 195 16,53-71-16,-17-18 0,-18 53 15,36-35-15,17 18 16,0-54 0,0 19-16,17-19 15</inkml:trace>
  <inkml:trace contextRef="#ctx0" brushRef="#br0" timeOffset="25141.3218">3281 13811 0,'0'0'15,"-18"53"-15,18 0 16,0 18-16,0-36 16,0 35-1,18-52-15</inkml:trace>
  <inkml:trace contextRef="#ctx0" brushRef="#br0" timeOffset="26476.8544">2716 15134 0,'-17'0'16,"34"0"15,1 35-15,0 1-16,-1-19 0,36 36 15,-35-17 1,0-1-16,-1-18 0,1 19 16,17 17-16,-17-36 15,-1 1-15,-17-36 31</inkml:trace>
  <inkml:trace contextRef="#ctx0" brushRef="#br0" timeOffset="26661.2737">2893 15099 0,'0'0'16,"-18"18"-16,1-1 0,-1 54 15,0-36-15,1 0 16,-1 1-16,-17 52 16,35-53-16,0-17 0,0 35 15,17-36 1</inkml:trace>
  <inkml:trace contextRef="#ctx0" brushRef="#br0" timeOffset="26943.9473">3122 15311 0,'18'17'16,"-36"-34"-16,36 52 0,-1 0 15,1-17-15,-18-1 16,0 19-16,0 17 15,0-36-15,-18 1 0,18 0 16,0-1-16,0 1 0,0-1 16,18 1-1,0-18-15,-1 18 16,19-18-16,-19 17 16,1-17-16,-1 0 0,1 18 15,0-18-15</inkml:trace>
  <inkml:trace contextRef="#ctx0" brushRef="#br0" timeOffset="27288.1847">2822 16581 0,'0'0'16,"0"17"-16,18 18 0,0 1 15,70 52 1,-53-53-16,0 1 16,18-1-16,-18 0 0,1-17 15,-19-1-15,19 1 0,-19 0 16,1-18-16</inkml:trace>
  <inkml:trace contextRef="#ctx0" brushRef="#br0" timeOffset="27448.2206">3034 16704 0,'0'0'0,"-18"53"16,-35 70-16,18-87 16,17 52-16,18-53 15,18 0-15</inkml:trace>
  <inkml:trace contextRef="#ctx0" brushRef="#br0" timeOffset="27810.252">3404 16686 0,'0'0'16,"18"0"-16,0 18 0,-1 0 16,-17-1-16,18 1 15,-18 0 1,0-1-16,0 19 16,18-19-16,-1 18 15,1-17-15,17 17 16,-17-35-1,-1 18-15,1 0 16,-18-1-16,0 1 0,0 0 16,-53 17-16,18-18 15,-36 19 1,-17-19-16,53-17 0,17 18 16,0-18-16,18-18 15</inkml:trace>
  <inkml:trace contextRef="#ctx0" brushRef="#br0" timeOffset="28349.2652">4163 14182 0,'0'0'16,"-53"-36"-16,35 19 15,36 34 1,17 1 0,18 17-16,0 18 0,35 0 15,71 71 1,-71-71-16,-17 17 0,70 36 16,-71-71-16,-17 0 15,0 1-15,35 34 16,-52-52-16,-19 0 0,1-18 15</inkml:trace>
  <inkml:trace contextRef="#ctx0" brushRef="#br0" timeOffset="28588.4343">5062 14482 0,'0'0'16,"36"52"-16,-1-16 0,0 17 15,0-36-15,18 36 16,-17-18-16,-1 18 16,-17-35-16,-1 35 15,1-35-15,-18-1 16,-18 1 0,-52 17-16,-1 0 15,36-35-15,-18 18 16,0 35-1</inkml:trace>
  <inkml:trace contextRef="#ctx0" brushRef="#br0" timeOffset="28862.3482">4251 15575 0,'0'0'16,"-18"0"-16,36 0 0,-18 18 0,71-18 15,-36 0-15,106-18 16,-71 18-16,1 0 16,0 0-16,-1-17 15,71 17-15,-88-18 16,53 0-16,-71 18 15,-17-17-15,0-1 0</inkml:trace>
  <inkml:trace contextRef="#ctx0" brushRef="#br0" timeOffset="29045.911">5080 15346 0,'35'0'15,"1"-18"-15,52 1 16,-35 17-16,35-18 15,-53 18-15,18 0 16,-35 18-16,-18 17 16,-18-18-16,-17 36 15,0-17-15,-1-1 16,19 0-16,-19-17 16</inkml:trace>
  <inkml:trace contextRef="#ctx0" brushRef="#br0" timeOffset="29499.9708">4657 16686 0,'0'0'16,"0"18"-16,17-18 0,19 0 15,-1-35-15,71-53 16,-53 17-16,35-35 16,-35 36-16,0 17 15,0-18-15,-18 18 0,53-70 16,-53 70 0,1-53-16,-19 53 15,-17 18-15,0-18 16,0 35-16,-17 1 15,17-1 17,35 0-32,-17 1 15,52-1-15,-35 0 16,18 1-16,-17-1 0,16 18 16,19-17-1,-53 17-15,-18 17 16,-36 36-1,19-35-15,-19 17 0,19 0 0,-1-17 16,-17 17 0,17-17-16</inkml:trace>
  <inkml:trace contextRef="#ctx0" brushRef="#br0" timeOffset="30134.3942">6227 14728 0,'0'0'16,"-36"-17"-16,19 17 0,-19 0 15,-17 35-15,18 0 16,0 54-16,35-19 16,0 18-16,0 1 15,53 87-15,35-35 16,-35-88-16,70 35 15,-52-70-15,-1-1 16,72-34-16,-72-18 16,54-54-1,-71 19-15,-18 17 0,-18-18 16,-17-70-16,-17 88 16,-71-70-16,17 70 15,-70-18-15,70 54 16,-52 17-1,70 17-15,18 1 16,-1 17-16,36 1 0,36 34 16,17-35-16</inkml:trace>
  <inkml:trace contextRef="#ctx0" brushRef="#br0" timeOffset="30646.045">7161 15222 0,'0'0'0,"-17"0"0,34 0 31,36-17-15,0 17-16,-17 17 16,34-17-16,1 18 0,123 0 15,-89-1-15,125 1 16,-124 0-1,-1-18-15,89 17 16,-105-17-16,34 0 16,-88 0-16,36-17 15,-53-1-15</inkml:trace>
  <inkml:trace contextRef="#ctx0" brushRef="#br0" timeOffset="30885.6608">8396 15117 0,'53'0'16,"-18"17"-16,36 1 15,-18-1-15,0-17 16,0 18-16,-18 0 0,0 35 16,-17-36-16,-36 36 15,1-35 1,-19-1-16,1 19 0,-18-19 15,18 1-15,-71 0 16,71-1-16,-18 1 16,17-18-16</inkml:trace>
  <inkml:trace contextRef="#ctx0" brushRef="#br0" timeOffset="31785.6214">8855 14499 0,'0'-17'15,"-18"17"-15,18 17 16,18 89 0,-1-71-16,1 1 15,0-1-15,-1 0 0,19 18 16,-1-35-1,0-1-15,-17-17 16,-1-17-16,1-1 0,-18 0 16,0-17-16,18 17 15,-18-17-15,0 18 0,0-19 0,0 19 16,17 17 0,1 53-1,0-1-15,-1 19 16,1-18-16,-18-18 15,0 18-15,0 18 16,0-54-16,-18 19 16,1-19-16,-1-17 0,-17 18 15,-1-18-15,-17-35 16</inkml:trace>
  <inkml:trace contextRef="#ctx0" brushRef="#br0" timeOffset="32057.9811">8784 14093 0,'0'0'15,"35"-35"-15,-17 0 0,0 17 0,17-35 16,0 18-16,1 0 15,-19 35-15,1-18 16,17 36 0,-35-1-16,18 1 0,17 53 15,-17-36-15,-18 0 16,17-17-16,1-1 0,0 1 16,17 0-16</inkml:trace>
  <inkml:trace contextRef="#ctx0" brushRef="#br0" timeOffset="49247.7963">12947 14164 0,'-18'-18'0,"36"36"0,-18-18 47,35 35-31,1-17-16,34 53 16,-35-54-16,18 18 0,-17-17 15,16 17 1,-16-17-16,-1 0 0,-35-1 15,18-17-15,-36-17 32</inkml:trace>
  <inkml:trace contextRef="#ctx0" brushRef="#br0" timeOffset="49432.4441">13300 14041 0,'0'0'0,"-18"35"0,-35 35 16,-17 19 0,34-54-16,19 0 0,-54 36 15,36-18 1,35-36-16,18 1 16,-1 0-16,1-18 0</inkml:trace>
  <inkml:trace contextRef="#ctx0" brushRef="#br0" timeOffset="49605.1885">13441 14217 0,'0'0'0,"0"18"0,-18 52 16,1-35-16,17 1 15,17 17-15,-17-18 16,18 0-16,-18 0 0,35 1 15</inkml:trace>
  <inkml:trace contextRef="#ctx0" brushRef="#br0" timeOffset="50342.9658">13123 15663 0,'0'-17'15,"18"34"32,17 36-31,1-35-16,16 35 16,-34-36-16,17 36 15,-17-35-15,0 0 16,-18-1-16,17-17 15</inkml:trace>
  <inkml:trace contextRef="#ctx0" brushRef="#br0" timeOffset="50504.6423">13264 15593 0,'-17'53'16,"-1"0"-16,1-18 0,-36 53 15,35-53-15,18 1 16,-18-1-16,1 0 16,17-17-16</inkml:trace>
  <inkml:trace contextRef="#ctx0" brushRef="#br0" timeOffset="50800.4635">13388 15734 0,'0'0'0,"0"18"15,0-1 1,18 1-16,-1-1 16,1 1-16,-1-18 0,1 18 15,-18-1-15,0 19 16,-18-19-1,1 1-15,-1 0 0,1 17 16,-1-18-16,18 1 16,0 0-16,18-1 15,34 1 1,-34-18-16,17 0 0,18 0 16</inkml:trace>
  <inkml:trace contextRef="#ctx0" brushRef="#br0" timeOffset="51450.8728">13494 17903 0,'0'18'16,"17"-18"-1,1 0-15,17 35 16,1-17-16,17 17 16,-18-17-16,35 17 15,-52-35-15,35 36 16,-35-36-16,-1 17 16,1-34-1</inkml:trace>
  <inkml:trace contextRef="#ctx0" brushRef="#br0" timeOffset="51616.9167">13794 17868 0,'-18'88'0,"36"-176"0,-54 212 15,19-36-15,-1-53 16,18 0-16,-18-17 0,36 0 15,0-1 1,-1-34-16</inkml:trace>
  <inkml:trace contextRef="#ctx0" brushRef="#br0" timeOffset="52185.6563">14076 18009 0,'0'0'15,"-18"0"-15,36 0 16,-1-17-16,1 17 16,0 0-16,17 0 15,-35 17-15,18 19 16,-36-19-16,0 36 15,1 0-15,-19 0 16,36-35-16,0 17 16,18-17-1,35-18 1,-35 0-16,17-18 0,0 18 16,-17 0-16</inkml:trace>
  <inkml:trace contextRef="#ctx0" brushRef="#br0" timeOffset="52979.2607">14252 18309 0,'0'18'16,"0"-1"-16,0 1 0,-17 0 15,17-1-15,0 1 16,0 0-16,-18-1 16,0 1-1,-35 17 1,18-17-16,17-1 0,-52 19 15,52-36 1</inkml:trace>
  <inkml:trace contextRef="#ctx0" brushRef="#br0" timeOffset="56867.6229">15452 16210 0,'0'-17'0,"17"17"16,-17-18-1,0 0 17,-17 18-17,-1-17-15,0-1 16,-17 0 0,-18 1-1,36 17-15,-19-18 0,19 18 16,-19 0-16,-34 0 15,35 0-15,-36 35 16,53 1-16,-17-1 0,0 0 16,-18 36-16,18-36 15,-1 36 1,19-19-16,-1-16 0,18 52 16,0-18-16,18 36 15,17-35-15,0-18 16,18 0-16,0 0 15,71 17-15,-54-35 16,1-35-16,-1 18 0,71-18 16,-88-18-16,18 1 15,-1-1-15,-17-17 0,53-36 16,-53 18-16,-35 1 16,17-1-16,-17-18 0,-18 18 15,-18-53-15,0 36 16,-70-36-1,35 53-15,-70-35 16,52 53-16,1 17 16,-1-17-16,-70-18 15,88 35-15,-70 0 16,70 18-16,17 0 0,1 18 16,0 0-16,-36 35 15,54-18-15,-1 0 0,0 18 16,1 0-16,17 0 0,-18 0 15,18 0-15,18 70 16,-1-70-16,1 18 16,0-18-16,35 70 15,-18-70-15,0 0 0,0 0 16,18 0-16,0-18 0,53 0 16,-35-35-1,52 0-15,-70-17 16,70-36-16,-70 17 15,-17 1-15,17 0 0,-18-18 16,0 0-16,18-53 16,-35 36-16,-18 17 15,-18 0-15,0-18 0,1 1 16,-71-54-16,35 54 16,0 17-16,-88-18 15,70 54-15,0-1 0,1 0 16,-71 36-1,0 53-15,88-36 16,0 0-16,18 18 0</inkml:trace>
  <inkml:trace contextRef="#ctx0" brushRef="#br0" timeOffset="62805.6042">15928 16581 0,'0'-18'16,"18"-17"-1,-1 35-15,1-18 16,-1 18 0,1-18-16,0 18 15,-1 0-15,1 0 16,0 0-16,-1 0 16,1 0-16,17-17 15,-17 17-15,35 0 16,-36 0-16,1 0 15,0 0-15,35 0 16,-18 17-16,0-17 16,0 18-16,-17-18 0,0 0 15,35 18 1,-36-1-16,1-17 0,17 18 16,-17 0-16,-1-18 15,36 17-15,-35-17 16,35 18-16,-18-18 15,1 17-15,-1 1 16,0 17 0,0-17-16,-17 0 15,0-1-15,17 1 0,18 17 16,-36-17-16,36 0 16,-17-1-16,-19-17 0,36 18 15,0-1 1,-35 1-16,17-18 15,-17 0-15,35 18 16,-36-18-16,19 0 0,-19 17 16,18-17-16,-17 0 15,0 18-15,35-18 16,-36 0-16,1 0 16,0 0-16,17 0 0,-18 0 15,19 0-15,-19 0 16,36 0-1,-35 0-15,0 18 0,34-18 16,1 17 0,-35-17-16,17 0 0,1 0 15,17 0-15,-18 0 16,0 0-16,0 0 0,18 0 16,-17 0-1,-19 0-15,18 0 0,1 0 16,-19 0-16,54 0 15,-36 0-15,36 0 16,-36 0-16,-17 0 0,17 0 16,0 0-16,-17 0 0,52-17 15,-52 17 1,35 0-16,-18 0 16,1 0-16,16-18 15,-16 18-15,-19-18 0,36 18 16,-17-17-16,-1 17 15,0-18 1,18 18-16,-35-18 16,17 18-16,0-17 0,18-1 15,-18 1-15,36-19 16,-36 19-16,-17-1 16,17 0-16,-17 1 0,35-19 15,-18 19-15,18-36 16,-18 35-16,-17 1 15,52-36-15,-17 0 16,-35 17-16,0 1 16,35-18-1,-36 18-15,1 17 0,17-35 16,-17 36-16,-1-18 16,36-1-16,-35 19 15,35-36-15,-36 35 16,19-17-16,-1-1 15,0 19-15,-17-1 16,0 1-16,-1-1 0,1 0 16,-1 1-16,19-1 0,-1-17 15,-17 17-15,35-35 16,-36 18-16,1 17 16,17-35-1,-17 18-15,-1 17 0,1-17 16,0 18-16,17-36 15,-17 17-15,-1 19 0,1-19 16,17-17-16,-17 36 16,-1-18-16,1 17 0,17-17 15,-17 17-15,17 0 16,-17-17-16,0 17 16,17-17-16,-18 18 15,1-36-15,0 17 16,17 1-16,-17 0 15,17 0 1,-17 17-16,-1 18 0,1-18 16,0 1-16,-1 17 0,-17-18 15,18 0-15,17 1 16,-17-1-16,-1 0 16,1 18-16,0-17 0,-1-19 15,1 36-15,17-17 16,-35-1-16,18 18 15,-1 0-15,-17-17 16,18 17-16,0 0 16,-18-18-1,-18 0 17,0 18-32</inkml:trace>
  <inkml:trace contextRef="#ctx0" brushRef="#br0" timeOffset="63313.9382">21167 14711 0,'-36'0'15,"72"0"-15,-89 0 0,35 0 16,36 0 15,52 0-15,-34 0-16,-1-18 15,53 18-15,-35 0 16,35-17-16,-35 17 16,-18 0-16,1 0 15,52 0-15,-71 0 16,1 17-16,17 18 15,-35 1 1,-17-19-16,-19 19 16,19-1-16,-1-17 0,-17 35 15,35-18 1,-35 35-16,17-34 16,0 17-16,1-18 0,-19 0 15</inkml:trace>
  <inkml:trace contextRef="#ctx0" brushRef="#br0" timeOffset="72122.5171">2434 17533 0,'0'0'0,"-17"0"16,17 18 0,-18-1-16,18 19 15,0-19 1,0 1-16,0 0 0,0 17 16,0-18-16,0 1 15,0 0-15,18-1 0,-18 1 16,17 35-1,1-35-15,17 17 16,0-18-16,36 1 16,-36-18-16,18 18 15,0-18-15,0 0 0,53 0 16,-36 0-16,71 0 16,-52 0-16,87 0 15,-70-18-15,0 18 16,141-53-16,-106 36 15,0-1-15,0-17 0,18 17 16,-1-17-16,160-18 16,-142 18-16,1 17 15,-1 0-15,1-17 0,17 17 16,0-17-16,-18 17 0,18-17 16,0 18-16,0 17 0,-18-18 15,213 0 1,-213 18-16,194 0 15,-211 0-15,176 18 16,-176-18-16,-18 18 0,0-1 16,106 18-1,-141-17-15,70 17 0,-87-35 16,-37 0-16,19-17 16,-36-19-16,53-34 15,-52 35-15,-1-1 16,0-17-16,-17 18 0,17-18 0,-17 18 15,0-36 1,-1 18-16,-34 18 0</inkml:trace>
  <inkml:trace contextRef="#ctx0" brushRef="#br0" timeOffset="75562.688">12841 18256 0,'0'-17'0,"0"-1"16,18 36 46,-18 17-62,17-17 16,-17-1-16,36 18 15,-19 1 1,1-19-16,0-17 0,-1 18 16,1-18-16,0 18 15,17-18-15,-18 0 0,54 0 16,-18 0-16,-18 0 15,18 0-15,-18 17 0,18-17 16,35 18 0,-52 0-16,17-18 0,-18 17 15,36 1 1,-19-18-16,37 0 0,-1 0 16,-35 0-16,17 17 15,-17-17-15,18 0 0,88 0 16,-71 0-1,0 0-15,0-17 0,106 17 16,-106 0 0,18 0-16,0 0 0,0 0 0,0-18 15,88 18 1,-88 0-16,-1 0 0,19 0 16,-18 0-16,141-17 15,-124 17-15,142 0 16,-124 0-16,0 0 0,159 0 15,-159 0 1,18 0-16,-1 0 0,160 0 16,-159 0-16,193 0 15,-193 0-15,18 0 16,-1-18-16,159 0 16,-159 18-16,-17-17 15,18 17-15,-19 0 0,1-18 16,0 18-16,-18-18 0,18 18 15,-36 0-15,18 0 0,89-17 16,-107 17-16,71 0 16,-106 0-16,-17 0 15,-1 0-15,1 0 16,-18-18-16,35 18 16,-53-18-16,36 1 15,-53 17-15,52-35 16,-52 17-16,-1 18 15,19-18-15,-19 1 0,19-19 16,-36 19-16,17-36 16,-17 35-16,0 1 15,0-19-15,-35-52 16,0 53-16,-18-71 16,17 53-16,1 0 0</inkml:trace>
  <inkml:trace contextRef="#ctx0" brushRef="#br0" timeOffset="164588.4379">24783 13758 0,'-18'0'16,"36"0"-16,-1 18 15,-17 0-15,18-1 0,35 54 16,-18-36-16,36 53 15,-36-52 1,53 52-16,-35-35 16,-18 0-16,18-18 0,-17 0 15,-1 0-15,35 36 16,-34-18 0,-1-35-16,-17 17 15,-36-35 1</inkml:trace>
  <inkml:trace contextRef="#ctx0" brushRef="#br0" timeOffset="164843.4094">25277 13882 0,'-71'70'16,"142"-140"-16,-177 176 0,70-53 0,-52 52 16,53-52-16,-36 36 15,54-54-15,-1 0 16,0 0-16,1 1 15</inkml:trace>
  <inkml:trace contextRef="#ctx0" brushRef="#br0" timeOffset="165605.701">26211 14164 0,'18'0'16,"17"0"-16,36 0 15,-18 18 1,88-18-16,-53 0 15,124 0-15,-89 0 16,142 0-16,-124 0 16,141 0-1,-123 0-15,-18 0 0,0-18 0,-17 18 16,70 0 0,-124 0-16,36-18 15,-71 18-15,18-17 16,-35 17-16,-18-18 15,-18 0-15</inkml:trace>
  <inkml:trace contextRef="#ctx0" brushRef="#br0" timeOffset="165900.1445">28487 13882 0,'0'0'0,"35"17"16,0-17-16,1 18 0,69 0 15,-52-1-15,0 1 16,0 17-16,0-17 0,-18 0 16,18 34-16,-53-34 15,0 0-15,0-1 16,-17 1-16,-19 17 0,-52 1 15,35-19-15,-35 1 16,70 0-16,-17-1 16,18-17-16,34 35 15,1-35-15</inkml:trace>
  <inkml:trace contextRef="#ctx0" brushRef="#br0" timeOffset="166695.8449">29386 13952 0,'18'-35'0,"-18"17"15,0 36 16,-18 35-15,18 0-16,0 0 0,0 70 16,18-70-16,0 0 15,35 35-15,-18-52 16,0-1-16,0-17 0,36-1 16,-18-17-16,17-53 15,-17 36 1,-35-19-16,35-52 15,-35 35-15,-18 18 0,17-18 16,-17 18-16,0-1 0,0 19 16,0-1-1,0 36 1,0 52-16,0-17 16,18 18-16,-18-18 0,17 17 15,-17 1-15,36 70 16,-19-70-16,1-19 15,0 19-15,-1-18 0,-17 53 16,-17-71-16,-36 18 16,17-35-16,-87 17 15,70-35-15,-123 18 16,88-18-16,-89 0 16,71 17-16,0-17 15,18 18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24:00.2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6103 5697 0,'0'-17'157,"-18"17"-142,1-18-15,-1 18 16,1-18-16,-72 18 16,54 0-16,0 0 15,-1 0-15,-52 18 16,53-18-16,0 18 15,-1-18-15,-52 17 16,35 1-16,-35 0 16,53-18-16,0 17 0,-18-17 15,-36 0-15,54 18 16,-18-18-16,18 18 0,-53-18 16,53 0-1,-18 17-15,35-17 16,-17 0-16,17 0 15,-17 0-15,17 18 16,1-18-16,17 17 16,-18 1-1,18 0-15,-18-1 16,18 1 0,0 0-16,0-1 15,0 1-15,18-18 0,-18 35 16,0-17-1,0 17-15,-18 0 16,18 1-16,0-1 0,-17 36 16,-1-36-16,0 18 15,18-18-15,-17 36 16,17-36-16,-18 53 16,18-35-1,-18 35-15,18-53 16,0 71-16,-17-70 15,17 52 1,0-35-16,0-18 0,0 53 16,0-53-16,0 18 15,0 36-15,-18-37 16,18 1-16,-18 0 16,18-17-16,-17 16 0,17 1 0,-18 71 15,18-71 1,-17 0-16,17 53 15,-18-36-15,18-17 0,-18 70 16,1-70-16,17 18 16,-18 52-1,0-52-15,18-18 0,-17 70 16,17-52-16,-18-1 16,18-17-16,0 18 0,-18 70 15,18-70-15,0-1 16,-17 54-16,17-54 15,0 71 1,0-53-16,0-17 0,-18 70 16,18 0-1,0-70-15,18 70 16,-1-71-16,-17 1 0,0-18 16,18 88-16,-18-88 15,0 88 1,0-88-16,0 18 0,0 52 15,18-70-15,-18 18 16,0-1-16,0 54 16,0-72-16,0 19 0,0-18 15,0 17-15,0-17 16,17 89-16,-17-90 16,0 72-16,0-54 15,0 54-15,0-71 16,0 70-1,0-70-15,0 71 16,0-54-16,0 36 16,0-35-16,0 34 15,0-52-15,0 18 16,-17-18-16,17 17 16,-18-52-16,18 17 0,0 18 15,0-35-15,0 17 16,0-17-1,0-1-15,0 1 16,35 0 0,-17-18-16,53 17 31,-54 1-31,18-18 16,1 0-16,-19 0 0,19 0 0,-1 18 15,18-18-15,-18 0 0,71 0 16,-53 0-1,0 0-15,0 0 0,17 0 0,71-18 16,-70 18 0,52 0-16,-52 0 15,0 0-15,70 0 16,-88 0-16,17 18 0,54-1 16,-71-17-1,-18 0-15,71 18 16,-71-18-16,0 18 0,36-1 15,-36-17-15,18 18 16,-35-18-16,17 0 16,-18 0-16,1 0 31,-18-18-31,-18 1 16,18-19-16,-17 36 15,-1-35-15,1 0 16,-1-1-16,18 1 15,-18-35-15,1 34 16,-1-52 0,18 35-16,-18-53 15,18 36-15,0-1 0,-17-52 16,17-36 0,-18 89-16,18-19 15,0 1-15,-18 0 0,18-106 16,0 88-16,-17-88 15,-1 88-15,18-105 16,0 105-16,0 0 16,0-106-1,0 106-15,0-17 0,18-89 16,-18 89-16,0-1 16,17 18-16,-17-17 0,18-124 15,0 124 1,-18-1-16,0-105 0,0 105 15,0-105 1,0 106-16,0-107 16,0 107-16,0-107 15,0 125-15,0-107 16,0 106-16,0 0 0,0-88 16,0 88-16,17-88 15,-17 106 1,0 0-16,18-88 15,-18 87-15,0-69 16,18 87-16,-18 1 16,0-72-16,17 90 0,-17-1 15,0-53 1,0 53-16,0 18 0,-17-18 16,-1 17-1,18 19-15,-18-19 0,1 36 16,-1-17-1,0-1-15,1 18 47,-1 0-31,18 18 0,-35-18-16,-18 17 15,18-17-15,-36 18 16,54-18-16,-36 18 15</inkml:trace>
  <inkml:trace contextRef="#ctx0" brushRef="#br0" timeOffset="2330.1957">5433 14111 0,'0'18'16,"17"52"-1,-17-34-15,0 105 16,0-53-16,0 18 0,0 123 15,0-141 1,18 53-16,0-88 16,-1 35-16,-17-52 15,18-19-15,-18 1 0,18 0 16,-1-18-16</inkml:trace>
  <inkml:trace contextRef="#ctx0" brushRef="#br0" timeOffset="2673.2801">5062 14640 0,'18'-35'16,"0"0"-16,35-36 16,-18 18-16,71-88 15,-71 88-15,36-88 16,-36 88 0,-18 0-16,1 0 15,0 36-15,-1 52 16,1 53-1,17-35-15,-17 18 16,17-18-16,0 0 0,1-18 16,34 35-16,-34-34 15</inkml:trace>
  <inkml:trace contextRef="#ctx0" brushRef="#br0" timeOffset="3585.3221">4216 15487 0,'0'18'31,"17"17"-16,1 18-15,-18 0 0,18 88 16,-18-53-16,0 71 16,0-89-1,0-17-15,0 18 0,17-36 16,1 0 0,-18-17-16,18-18 15</inkml:trace>
  <inkml:trace contextRef="#ctx0" brushRef="#br0" timeOffset="3897.5344">4498 16051 0,'0'71'16,"-18"-36"-1,18 1-15,0-19 0,18-17 16,-18-17-1,18-36 1,-1 17-16,-17-17 16,18 18-16,-1-35 15,1 52-15,0-17 0,17 17 16,-17 18-16,17 18 16,-17 17-1,-1-17-15,-17 17 16,0-18-16,18 19 0,-18-1 0,18 18 15,-1-35 1,1-1-16,-1 1 0</inkml:trace>
  <inkml:trace contextRef="#ctx0" brushRef="#br0" timeOffset="4257.3166">4939 16157 0,'18'88'16,"17"36"0,-18-1-1,1-70-15,-18 18 16,0-54-16,0 1 16,-18-71-1,1 0-15,-1-70 16,1-18-1,17 70-15,0 18 0,17-70 16,18 52 0,1 54-16,-19-1 0,1 18 15,0 35 1,-1-17-16,-17-1 0,-17 54 16,-19 0-1,36-54-15,-17 19 16,34-36-1,1-36-15</inkml:trace>
  <inkml:trace contextRef="#ctx0" brushRef="#br0" timeOffset="4553.4486">5256 16016 0,'0'88'15,"0"-17"1,18-18-1,-18-36-15,18-17 0,35 0 16,-18-35 0,35-53-1,-70 53-15,18-36 16,-18 36-16,18 17 0,-18 36 31,0 35-15,0-18-16,17 0 0,-17-17 15,36 17-15,-19-17 16,36 0 0,-35-18-16,17 0 0,-17 0 15,-1-18 1</inkml:trace>
  <inkml:trace contextRef="#ctx0" brushRef="#br0" timeOffset="4714.3792">5697 15910 0,'36'18'0,"-1"-18"16,0 0-16,36-18 15,-18 1-15,35-19 16,-35 19-16,-36-1 0,36-17 16,-35 17-16</inkml:trace>
  <inkml:trace contextRef="#ctx0" brushRef="#br0" timeOffset="4875.303">5980 15681 0,'0'53'16,"-18"53"-16,18-36 15,0 54-15,18-71 16,-18-18-16,17 18 15,-17-18-15</inkml:trace>
  <inkml:trace contextRef="#ctx0" brushRef="#br0" timeOffset="5336.7945">4339 16792 0,'18'36'15,"-18"16"1,17-16-16,1 17 0,-18 0 16,18 17-16,-18-17 0,17 18 0,1 17 15,-18-53 1,35 18-16,-17-35 16,0-18-16,-1 0 0</inkml:trace>
  <inkml:trace contextRef="#ctx0" brushRef="#br0" timeOffset="5710.0376">4780 17074 0,'-17'0'16,"-1"18"-1,18 53 1,0-1-16,18-35 15,-1 36-15,1-53 16,35-18-16,-36 0 16,19-18-1,-19 0-15,1-35 16,-18 18-16,-18-18 16,1 18-16,-19 0 15,19 17-15,-1 36 16,18 17-1,18-17-15,-1 17 16,1-17-16,35 34 16,-18-34-16,0-18 0,1 18 15,34-18 1,-34 0-16,-19-18 16,-17 0-1</inkml:trace>
  <inkml:trace contextRef="#ctx0" brushRef="#br0" timeOffset="6077.0786">5115 17163 0,'0'17'16,"18"1"0,-18 0-1,18-1-15,-1-17 0,1 18 16,35-1-16,-18-17 16,-17-17-16,-1-1 0,1 1 15,17-19 1,-17 19-16,-18-1 0,0 0 15,0 1-15,-18-19 16,18 54 0,36 53-1,-19-36-15,36 71 16,-18-71-16,1 18 16,17 35-16,-36-35 15,-17 18-15,0-36 16,0 0-16,-17-17 0,-19-1 15,-17 19-15,18-36 16,-53 0 0,53 0-16,-18-53 15,17 35-15,36-17 16,-17 0-16,17-1 0,0-34 16</inkml:trace>
  <inkml:trace contextRef="#ctx0" brushRef="#br0" timeOffset="6509.7572">5574 17163 0,'18'0'15,"17"0"1,0-18-1,-17 0-15,-1 1 0,-17-1 16,0 0-16,0 1 16,-35 17-16,17 0 15,-34 17-15,34 1 16,0 0-16,18 35 16,0-18-16,18 35 15,0-34-15,17-19 16,0 19-16,0-19 0,1-17 15,34 0-15,1-53 16,-36 36-16,-17-19 16,-1 1-16,-17-35 15,0 52-15,0 0 16,-17-17-16,17 17 0,0 1 16,17-1-16,1 1 15,35-19-15,-18 36 16,53-17-16,-52-1 15,-1 18-15,-17 0 0</inkml:trace>
  <inkml:trace contextRef="#ctx0" brushRef="#br0" timeOffset="25841.8536">11765 4180 0,'0'-17'31,"0"-1"16,-17 18-32,-1-17 1,0 17 0,1 0-1,-1 0-15,0 0 16,-17 0-1,17 0-15,-35 0 16,18 0-16,-18 17 16,18-17-16,-53 18 15,35-18-15,-53 17 16,53-17-16,0 0 0,-70 0 16,52 0-16,1 0 15,-1 0-15,1 18 16,17-18-16,-18 0 0,-70 0 15,70 0-15,-70 18 16,71-18-16,-54 0 16,54 0-16,-36 17 15,53-17-15,-53 0 16,53 0-16,-35-17 16,35 17-1,-17 0-15,34 0 16,-34 0-1,52 0-15,0 0 0,-17 0 16,18 0-16,-1 0 16,18 17 31,0 1-32,0 0 1,0-1-16,-18 36 15,18-35-15,0 17 0,0-17 16,0 17-16,-17 18 16,17-18-16,0 0 15,0 1-15,-18-1 0,18 36 16,0-18-16,-18-18 16,18 53-16,0-35 15,-17 35-15,17-53 16,-18 71-16,0-71 15,1 71 1,-1-53-16,0 53 16,18-53-16,-17 53 15,17-53-15,-18 70 16,1-70-16,17 53 16,-18-53-16,18 53 15,0-53-15,-18 70 16,18-70-16,0 53 15,0-36-15,-17 36 16,17-35-16,0 35 16,0-53-16,0 70 15,-18-70-15,18 0 16,0 35 0,-18-35-16,18 0 0,0 53 15,0-53 1,0 17-16,0 36 0,-17-35 15,17 52-15,0-70 16,-18 0-16,18 53 16,-18-36-16,18-17 15,0 53-15,0-35 16,0-19-16,0 1 0,0 18 16,0 52-1,0-70-15,0 18 0,0-18 16,0 70-16,18-17 15,-18-35-15,0-18 16,0 0-16,0 70 16,0-70-16,0 0 0,18 17 15,-18 36 1,0 18-16,17-71 16,-17 0-16,0 17 0,18 54 15,-18-72-15,18 72 16,-18-71-1,17 0-15,-17 70 16,18-70-16,-18 18 0,18-18 16,-18 0-16,0-1 0,17 72 15,1-71 1,-18 0-16,17 17 0,1 36 16,-18-53-16,18 18 15,-18-18-15,17 52 16,-17-52-16,18 0 0,-18 18 15,18-18-15,-1 53 16,1-54-16,-18 1 0,18 0 16,-1 18-16,-17-18 0,18 53 15,0-36 1,-18 36-16,17-53 16,1 70-16,-18-70 15,35 71-15,-35-71 16,18 52-1,-1-52-15,-17 53 16,18-35-16,-18 35 16,0-36-16,0-17 0,0 0 15,0 53-15,0-53 16,0 0-16,0 0 0,0-18 16,0 71-1,0-53-15,-18-18 0,18 18 16,0 0-16,-17 35 15,17-53-15,0 18 0,0-18 16,-18 1-16,18 34 16,0-34-16,0-19 15,0 18-15,0 1 0,0 17 16,0-36-16,0 54 16,0-54-16,0 1 15,18 35-15,-18-18 16,0-17-16,17-18 15,1 35 1,0-17-16,-1-18 16,1 17-1,0-17-15,-1 0 0,18 18 16,-17-18 0,35 18-1,-35-18-15,17 0 16,0 0-16,-17 0 0,17 0 15,0 0-15,18 17 16,-17-17-16,-1 0 0,0 18 16,0-18-16,54 0 15,-54 18-15,0-18 16,53 0-16,-35 0 16,35 0-16,-52-18 15,52 18-15,-35 0 16,35-18-16,-35 18 15,35-17 1,-53 17-16,18 0 0,36 0 16,-54 0-16,18 0 15,35 0-15,-35 0 16,-18-18-16,18 18 16,0 0-16,35 0 15,-35 0-15,0 0 0,0 0 16,-18-18-16,71 18 15,-53-17-15,0 17 0,0 0 16,-18 0-16,71 0 16,-71 0-16,18 0 15,-18 0-15,18 0 0,-17 0 16,52-18-16,-71 18 16,36 0-16,-35 0 15,17 0-15,-52-17 47,-1-1-47,0 0 16,18 1-16,-17-19 15,-1 19-15,18-36 16,-18 18-16,18-36 16,0 36-16,0-1 15,0-16-15,0-37 16,0 54-16,0-18 0,0 18 15,0-18-15,0-53 16,0 53-16,0 0 0,0-17 16,0 17-16,18-71 15,-18 71-15,18-88 16,-18 88-16,0-17 16,0-71-16,17 88 15,-17-18-15,18-70 16,-18 0-1,0 70-15,18-70 16,-18 71-16,17-71 16,-17 52-16,18-52 15,-18 71-15,18-89 16,-18 71-16,0 0 0,17-71 16,1 0-1,-18 71-15,0 0 16,17-71-1,-17-17-15,0 87 0,0 1 16,0 18-16,0-107 16,0 107-16,0-18 15,0-1-15,0 1 0,0-88 16,0 88-16,0-89 16,0 89-1,0 0-15,0-106 16,0 106-16,0-1 0,0-105 15,18 89-15,-18 16 16,0-105 0,0 106-16,0-18 0,0-88 15,0 106-15,0-18 0,-18 18 16,1-106 0,17 106-16,-18 0 0,18-1 15,0 1-15,-17-71 16,17 71-16,0 0 0,0 18 15,0-89 1,0 0-16,0 88 16,0-17-16,17 18 0,-17-71 15,0 70-15,-17 1 16,17-1-16,0 0 0,-18 1 16,18 17-16,0-18 0,-18-52 15,1 70 1,17 0-16,0-17 0,-18 17 15,18 0-15,0 0 0,0-53 16,0 71-16,0-36 16,-18-35-16,18 53 15,0-52 1,0 52-16,0 17 0,0-17 16,0 18-16,18-35 15,-18 34-15,0 19 0,0-1 16,0 0-16,-18 1 15,18-1-15,0 0 16,0 1 0,-17 17-16,-1 0 47,18-18-32,-18 18-15,1-17 16,-1-1-1,-17 0-15,17 18 16,1 0-16,-54-17 16,36 17-16,-18 0 0,-18 0 15,36 0 1,17-18-16,-17 18 16,35-18-16</inkml:trace>
  <inkml:trace contextRef="#ctx0" brushRef="#br0" timeOffset="28606.4122">10566 15134 0,'0'71'15,"-18"-36"1,18 18-16,0 70 16,0-52-16,0 0 0,0-1 15,0 36-15,18-71 16,-18 0-16,17 1 0,-17-19 16,18-17-16,0 0 15,-18-53 1</inkml:trace>
  <inkml:trace contextRef="#ctx0" brushRef="#br0" timeOffset="28894.9509">10231 15434 0,'17'-18'16,"18"-35"-1,-17 18-15,17 0 0,54-53 16,-54 52-16,18-34 16,-18 52-16,0-17 15,-17 35 1,-18 18 0,18 17-1,-1 0-15,-17 18 0,36 18 16,-36-18-16,35-18 15,0 18-15,-17-36 16,-1 1-16</inkml:trace>
  <inkml:trace contextRef="#ctx0" brushRef="#br0" timeOffset="29467.6672">9296 15998 0,'17'36'15,"1"-19"-15,-18 19 16,18 17-16,-1 52 15,-17-52-15,18 71 16,-18-71-16,0 0 16,0-36-16,18-34 31,-1-54-15,1 36-16,-1 0 0,1-1 15,0 19-15,35-36 16,-36 35-16,1 0 15,0 18-15,-1 18 0,18 35 16,-17 0 0,0-18-16,-1 53 0,-17-52 15,18 17 1,-18-36-16,18 36 16,-18-35-16,17-18 15</inkml:trace>
  <inkml:trace contextRef="#ctx0" brushRef="#br0" timeOffset="31476.2761">9613 16034 0,'0'-18'0,"18"18"15,-18-18-15,0 1 16,17 17 0,-17-18-1,0 36 16,-17 17-15,17-17 0,0 52-16,0-34 15,0 34-15,0-35 16,17 1-16,1 17 16,-18-36-16,18 1 0,-18 17 15</inkml:trace>
  <inkml:trace contextRef="#ctx0" brushRef="#br0" timeOffset="31703.2383">9895 16369 0,'0'70'16,"0"-52"-16,18 35 15,0-18-15,-18-17 16,17-18-16,-17 18 0,18-18 16</inkml:trace>
  <inkml:trace contextRef="#ctx0" brushRef="#br0" timeOffset="31825.8965">9895 16122 0,'18'18'16</inkml:trace>
  <inkml:trace contextRef="#ctx0" brushRef="#br0" timeOffset="32193.1224">10195 16351 0,'-17'106'15,"-1"0"-15,18-71 16,18 18-1,-1-35-15,1-1 0,0-17 0,34-35 16,-16 17-16,-19-17 16,19-53-16,-19 35 15,-17-53 1,-17 53-16,17 0 16,-18 1-16,-35-19 0,35 36 15,1 17-15,-18 0 16,17 18-16,18 18 0,0 17 15,0 18 1,0-17-16,35 52 16,-17-35-16,52 35 15,-52-53-15,53 18 16,-36-35-16</inkml:trace>
  <inkml:trace contextRef="#ctx0" brushRef="#br0" timeOffset="32553.2001">10530 16422 0,'-17'17'0,"-18"36"15,17-17 1,18 34-16,18-52 16,34 17-16,-16-35 15,17-18-15,-18-17 16,0 18-16,0-54 15,-17-17 1,-18 35-16,0 18 0,-18-18 16,-17-53-16,18 53 15,-1 0-15,-17 18 0,17-1 16,0 1-16,1 35 16,17 18-1,0 17-15,0 0 0,35 71 16,-17-53-16,17 53 15,-17-53-15,34 53 16,-34-71-16,17 18 16,-35-18-1,18 0-15</inkml:trace>
  <inkml:trace contextRef="#ctx0" brushRef="#br0" timeOffset="32987.9061">10795 16492 0,'35'18'16,"-17"-18"-16,0 0 15,34 0-15,-16-18 16,17-17-16,-36 17 16,1 1-16,0-18 15,-18 17-15,-18 0 16,0 1-16,1 17 15,-1 0-15,-35 53 16,53-36-16,-18 18 0,18 36 16,18-36-1,17 18-15,1-35 16,-1-1-16,36 1 16,-36-18-16,0-18 15,-17 18-15,17-35 16,-35 18-16,0-1 0,0 0 15,0 1 1,0-1-16,18 36 16,17-1-1,-35 1-15,18 0 0,34 17 16,-34-35 0,0 17-16,35 1 15,-36-18-15,1 18 0,0-1 16</inkml:trace>
  <inkml:trace contextRef="#ctx0" brushRef="#br0" timeOffset="33422.3713">9878 16951 0,'-18'-18'15,"36"36"17,17 70-17,-17-35-15,-1 18 0,1 17 16,-18-18-16,18 1 0,-18 17 0,17 36 15,1-71 1,0-18-16,-18-18 0,35 19 16,0-54-1</inkml:trace>
  <inkml:trace contextRef="#ctx0" brushRef="#br0" timeOffset="34128.4324">10372 17357 0,'-36'35'16,"1"71"-1,35 0 1,35-18 0,18-35-1,-17-36-15,34-34 16,-17-19-16,-35 1 15,-1 0-15,-17-71 16,0 36 0,-17 34-16,-1 1 0,-17 0 15,17 17 1,1 18-16,17 18 0,0 17 16,17 53-1,-17-53-15,53 54 16,-18-54-16,-17-17 0,53 17 15,-36-35-15,18-18 16,-36 1-16,19-19 16,-36 1-1,-18-18-15,18 18 16,-18 0-16,1 35 16,-1 0-1,18 17-15,0 1 16,18 35-1,-18-36-15,35 36 16,-17-53-16,17 0 0,0-17 16,-17-1-1,-1-17-15,-17-1 0,0 19 16,18-18-16,-18-1 16,-18 19-16,18 34 15,18 71 1,0-35-16,17 18 15,-17-1-15,-1-17 0,19 71 16,-19-54-16,1-17 16,-18 36-1,0-54-15,0-18 0,-35 19 16,17-36 0,-17 0-16,-18-18 0,35-17 15,-17-18 1,17 0-16,18-35 15,0 52-15</inkml:trace>
  <inkml:trace contextRef="#ctx0" brushRef="#br0" timeOffset="34550.0208">11077 17621 0,'18'0'15,"0"0"1,-1-17-16,36-36 16,-35 17-16,-1 19 0,1-1 15,-18 1-15,0-1 16,18 0-16,-36-17 0,0 17 16,1 1-1,-1 34 1,0-17-16,18 36 0,0-19 15,0 36-15,18-18 16,0 18-16,-1-17 16,19-1-16,-19 0 0,54-17 15,-54-18-15,36-35 16,-35 17-16,0-35 16,-18 18-16,17-36 15,-17 36-15,18-53 16,0 70-16,-1-17 15,1 35-15,-1-18 16,1 18 0,17 35-16,-17-35 15,-18 18-15</inkml:trace>
  <inkml:trace contextRef="#ctx0" brushRef="#br0" timeOffset="43441.5222">16263 7832 0,'18'0'15,"-36"0"64,0 0-64,-17 0 1,18 0-16,-36 0 0,17 0 15,-17 17-15,-17-17 0,-1 0 16,-87 18-16,69-18 16,-105 18-16,106-18 15,0 0-15,0 0 16,-89 0-16,36 17 16,71 1-16,-1 0 15,1-18-15,-36 35 16,53-35-16,18 0 0,-1 17 15,-34-17 1,52 0-16,-17 0 0,17 0 16,1 0-16,-1 0 15,18 18 17,18 0-17,-18-1 1,17 1-16,-17 0 15,18-18-15,-18 53 16,0-36-16,17 18 0,-17 36 16,0-18-16,0 35 15,0 18 1,0-53-16,0 17 16,0 1-16,0 70 15,0-70-15,-17-1 0,17 1 16,0 17-16,0 71 15,0-89-15,0 18 16,0-17-16,0 17 0,0 71 16,0-71-16,0-17 15,0 17-15,-18-18 0,18 89 16,-17-88 0,17-1-16,0 71 15,0-88-15,-18 71 16,18-89-16,0 36 15,0-54-15,0 19 16,0-19-16,0 1 16,0-1-16,18-17 15,-1 0 17,1 18-32,-1-18 15,1 0-15,17 0 16,-17 0-16,17 0 15,-17 0-15,52 0 16,-17 0-16,-17 0 16,17 0-16,17 0 0,54-18 15,-36 18 1,0 0-16,88 18 0,-87 0 16,105-1-1,-106 1-15,88 0 16,-88-18-16,1 0 15,-1 0-15,-18 0 0,1 0 16,-1 0-16,-17 0 0,18-18 0,17 0 16,-53 18-1,1 0-15,-1 0 16,-17 0-16,-1-17 16,-17-1-1,-17 0-15,-1 1 16,18-1-16,-18-17 15,1 0-15,17 17 0,17-17 16,-17 17-16,36-70 16,-19 53-16,1-18 15,17-71-15,-17 71 16,17-88-16,-17 53 16,-18 0-16,17 0 15,-17-18-15,18-124 16,-18 125-16,-18-125 15,18 125-15,0-107 16,0 106-16,-17-88 16,17 106-16,0-106 15,0 106-15,0-71 16,0 71-16,0-36 16,-18 71-16,0-17 15,1 34-15,-36 1 16,18 17-1,-36 1-15,18-1 16,-35 18-16,17 18 16,-34-1-16,52 1 15,-18 35-15,36-35 16</inkml:trace>
  <inkml:trace contextRef="#ctx0" brushRef="#br0" timeOffset="47541.8679">15293 14517 0,'0'-18'0,"18"1"16,-1-1-16,-17 0 0,0 36 31,18 35-31,-18-18 16,0 36-16,0 87 16,-18-69-16,18 16 15,-17 1-15,17 71 0,0-107 16,0 54-1,17-89-15,-17 0 0,18 1 16,-18-54 0,-18-17-1</inkml:trace>
  <inkml:trace contextRef="#ctx0" brushRef="#br0" timeOffset="47869.4421">14852 14923 0,'-18'-18'0,"36"0"16,0 1 0,-1-19-16,54-34 15,-36 34-15,53-52 16,-17-18-16,-36 54 15,0 16-15,-17 1 0,35-18 16,-35 35 0,-1 18-16,1 18 15,-18 0-15,35 17 16,-17-17-16,17 35 16,0-18-16,-17 0 15,35 0-15,-35-17 16,17 0-1</inkml:trace>
  <inkml:trace contextRef="#ctx0" brushRef="#br0" timeOffset="49209.8275">14552 15910 0,'-35'-17'15,"17"17"-15,-35 35 16,36 0-16,-1 0 0,0 54 16,18-36-16,0 0 15,0-1-15,36 54 16,34-35-16,-17-54 16,35-17-16,-52 0 15,52-52-15,-53 16 16,18-34-1,-53 34-15,0-52 16,-18 35-16,-35-17 16,18 34-16,0 1 0,17 18 15,-35-1-15,18 18 16,17 18-16,18-1 16,0 1-16,0-1 15</inkml:trace>
  <inkml:trace contextRef="#ctx0" brushRef="#br0" timeOffset="49510.7468">15011 16228 0,'17'35'16,"-17"0"0,36 18-1,-36-17-15,35-19 16,0 1-16,18-36 15,-35 1-15,35-36 16,-36 17-16,1-34 16,-18 52-16,0-35 15,0 36-15,0 34 32,0 19-17,18-19-15,-18 18 0,17 1 16,1-1-16,-18-17 15,35 17 1</inkml:trace>
  <inkml:trace contextRef="#ctx0" brushRef="#br0" timeOffset="49681.5709">15416 16193 0,'18'0'0,"0"-18"15,-1 18-15,54-18 16,-18 1-16,17-19 16,-34 19-16,-1-19 15,-17 19-15</inkml:trace>
  <inkml:trace contextRef="#ctx0" brushRef="#br0" timeOffset="49834.868">15522 15910 0,'-17'18'0,"17"17"16,0-17-16,0 17 16,17 53-16,-17-35 15,36 35-15,-19-35 16,1-17-16,17 17 16</inkml:trace>
  <inkml:trace contextRef="#ctx0" brushRef="#br0" timeOffset="50166.361">15734 16598 0,'18'141'16,"-1"-35"0,1-35-16,-18-54 15,-18-70 1,18 1-16,-35-54 15,17 35-15,1-70 16,17 70-16,0-70 16,17 88-1,19-17-15,-1 52 16,18 18-16,-36 0 16,19 36-1,-36-1-15,0 35 0,-18-17 16,0-35-16,1 17 15,-1-17-15,0-18 16,18-18 0,36-17-1</inkml:trace>
  <inkml:trace contextRef="#ctx0" brushRef="#br0" timeOffset="50454.7388">16034 16228 0,'0'70'15,"0"-17"1,0-35-16,17 17 16,1-35-16,0 0 0,17 0 15,0-17-15,-17-1 16,0-17-16,-1 17 16,-17 0-16,0-17 15,0 17 1,0 36-1,0 0 1,0-1 0,35 1-16,-17-18 15,17 0 1,-17 0-16,0-35 16</inkml:trace>
  <inkml:trace contextRef="#ctx0" brushRef="#br0" timeOffset="50584.9615">16351 16228 0,'0'-18'16,"0"36"-16,0-53 0,18 35 31,17-18-15,-17 18-16,35-18 15,-36 18-15,54-17 16,-53-1 0,-1 18-16,1-18 0</inkml:trace>
  <inkml:trace contextRef="#ctx0" brushRef="#br0" timeOffset="50733.3784">16492 16051 0,'-17'53'15,"17"36"1,0-54-16,0 0 16,35 53-16,0-35 15,-17-35-15,0-18 16</inkml:trace>
  <inkml:trace contextRef="#ctx0" brushRef="#br0" timeOffset="51300.649">14711 16951 0,'0'18'0,"0"-1"15,0 19-15,0 16 0,0 72 16,0-54-16,0 72 15,0-89 1,35 35-16,-17-53 16,17-17-16,-17-18 15,17 0-15</inkml:trace>
  <inkml:trace contextRef="#ctx0" brushRef="#br0" timeOffset="51997.049">15081 17251 0,'-35'0'15,"17"17"-15,1 54 16,-1-18-16,18-18 0,18 53 16,-18-52-16,35-19 15,18 19-15,-35-36 16,17-18-16,18-53 15,-36 36-15,1 18 16,0-54-16,-18 36 0,0-1 16,-18 1-1,0 17-15,1 18 16,-1 36 0,0-19-16,18 19 0,0-19 15,0 19-15,18-1 0,17 0 16,1-17-16,-1-1 15,0 1-15,0-18 0,1 0 16,17-18 0,-36 1-16,1-1 15,0-17-15,-18-18 16,0 35-16,0 1 16,-18-1-16,18 0 15,-18 36-15,18 0 16,0-1-16,0 1 15,0 17-15,18-35 0,0 18 16,17 0 0,-17-18-16,-1 0 0,18-18 15,-17-17 1,0 35-16,-18-18 16,17 18-1,-17 18-15,0 17 16,0 0-16,18 18 0,-18 18 15,18 52-15,-1-70 16,-17-18-16,0 1 16,0-1-16,0 18 15,-17-36-15,-1-17 0,0 18 16,-17-18-16,0-35 16,0 17-16,-1-52 15,19 34-15,-1 1 0,18-36 16,0 19-16</inkml:trace>
  <inkml:trace contextRef="#ctx0" brushRef="#br0" timeOffset="52379.0922">15752 17498 0,'17'17'16,"1"-17"-16,35-17 15,0-1 1,-36 1-16,1-1 0,0 0 16,-18 1-16,0-1 15,0 0-15,-18 1 16,0 17-16,1 0 0,-1 0 16,0 0-16,-17 35 15,35-17-15,-18 35 16,36-18-16,-18-18 15,53 54-15,-18-53 16,18-1-16,18-17 16,-36-17-16,0-1 0,36-35 15,-53 18 1,-1 0-16,36-18 16,-35 17-16,52-17 15,-52 36-15,35-19 16,-36 19-16,1 17 15,0 0-15</inkml:trace>
  <inkml:trace contextRef="#ctx0" brushRef="#br0" timeOffset="53531.506">16228 17357 0,'17'0'47,"1"35"-31,-18-17-16,18-1 0,-18 1 15,0 0-15,0 34 16,0-34-16,0 35 15,0-35-15,17-1 16</inkml:trace>
  <inkml:trace contextRef="#ctx0" brushRef="#br0" timeOffset="54598.2493">19332 10530 0,'0'-17'16,"18"17"-16,35-18 0,-18 18 15,89-17 1,-54 17-16,106 0 16,-105 0-16,17 0 0,36-18 15</inkml:trace>
  <inkml:trace contextRef="#ctx0" brushRef="#br0" timeOffset="72716.9282">2946 16140 0,'-18'0'16,"36"0"0,-1 0-1,1 0-15,0 0 0,17 0 16,0 0-16,18 0 15,-18 0-15,1 0 0,-1 0 16,0 0-16,18 0 16,-18 0-16,-17-18 0,0 18 15,-1 0-15,1-18 16,-18 1 0</inkml:trace>
  <inkml:trace contextRef="#ctx0" brushRef="#br0" timeOffset="73022.8558">3281 15875 0,'0'18'16,"17"-1"-16,1 1 15,35 0-15,-35-1 16,17-17-16,0 18 0,1-18 16,16 17-16,1 19 15,-17-19-15,-19 19 16,1-19-16,-18 1 0,0 17 16,-18 1-16,-17-1 15,-18 0 1,18-35-16,-36 35 15,54-17-15,-19-18 0,19 18 16,-1-1-16,0-17 16</inkml:trace>
  <inkml:trace contextRef="#ctx0" brushRef="#br0" timeOffset="74258.4454">13423 16193 0,'0'17'15,"18"-17"-15,35 18 16,-18-18-16,36 0 16,-18 17-1,17-17-15,-35 0 16,36 0-16,-53 0 16,17 0-16,-18 0 15,-34-17 1,-1 17-1</inkml:trace>
  <inkml:trace contextRef="#ctx0" brushRef="#br0" timeOffset="74563.5143">13741 16051 0,'17'0'16,"-17"18"-16,36-18 0,17 18 15,-18-18-15,18 17 16,17 1-16,-34 0 16,16 17-16,-34-17 15,0-1-15,-18 1 16,17-1-16,-17 19 15,-17-19-15,-1 1 0,0 0 16,1-1-16,-1 1 0,-17-18 16,17 18-16,1-1 0,-1-17 15,18 35 1,-18-35-16</inkml:trace>
  <inkml:trace contextRef="#ctx0" brushRef="#br0" timeOffset="78880.1088">8467 16457 0,'-18'0'15,"36"0"16,17 0-15,-17-18-16,-1 18 0,36 0 16,-18-17-16,-17 17 15,35 0 1,-35 0-16,-1-18 0,19 18 16,-19 0-16,1 0 15,-36 0 16</inkml:trace>
  <inkml:trace contextRef="#ctx0" brushRef="#br0" timeOffset="79150.521">8625 16193 0,'18'17'31,"17"1"-15,-17-18-16,17 0 0,1 17 0,34 1 15,-35 0-15,-17-1 16,17 1-16,1 17 16,-19-35-16,-17 36 15,0-19-15,-17 1 16,-36 17-16,35-17 15,-35 17-15,35-17 16,-34 17-16</inkml:trace>
  <inkml:trace contextRef="#ctx0" brushRef="#br1" timeOffset="143595.9438">5468 3651 0,'-18'0'15,"18"-17"-15,-17 17 32,34 0-1,1 35-15,0 0-16,17 18 15,0-18-15,36 54 16,-36-54-16,0 0 0,54 36 15,-54-54 1,-18 19-16,36-1 16,-35-17-16,0-1 0,-1 1 15,1-1-15,-36-17 32,-17 0-17</inkml:trace>
  <inkml:trace contextRef="#ctx0" brushRef="#br1" timeOffset="143873.2665">5874 3634 0,'0'17'16,"-36"1"0,19 0-16,-18 70 15,-1-53-15,1 18 16,-36 70 0,1-17-16,52-53 0,1-18 15,-36 36 1,53-36-16,-18-17 0,18 0 15</inkml:trace>
  <inkml:trace contextRef="#ctx0" brushRef="#br1" timeOffset="151506.9982">3669 3986 0,'0'-17'0,"18"-1"15,-18 0 1,0 1 0,0-1-1,-18 1-15,0-1 16,-17 18-16,17 0 0,-17 0 16,0 0-16,-18 18 15,18-1-15,-18 18 16,35 1-16,0-1 15,1 71-15,17-71 16,17 71-16,1-53 16,53 35-1,-54-70-15,36-1 0,-18 1 16,1-18-16,34-18 16,-34-17-16,-1 17 0,0-52 15,-35 35-15,0-18 16,0-35-16,-18 52 15,-17-52-15,18 70 16,-1-17-16,0 17 16,1 18-1,17 18-15,0 0 0,0 17 16,0 18-16,17-18 16,1 18-16,0-18 0,34 36 15,-34-36-15,17-17 16,18 35-16,-17-36 15,-1-17-15</inkml:trace>
  <inkml:trace contextRef="#ctx0" brushRef="#br1" timeOffset="151936.8198">3722 3246 0,'0'-18'0,"17"18"15,1-18 1,0 18-16,17-17 15,-17 17-15,17-18 0,-17 18 16,17-18-16,0 1 16,-17 17-1,-36 0 1</inkml:trace>
  <inkml:trace contextRef="#ctx0" brushRef="#br1" timeOffset="152203.8677">3775 3175 0,'0'35'16,"0"-17"-16,-18 35 16,0-18-16,18 0 15,0 36-15,0-36 16,0 1-16,18-19 15,-18 18-15,18-17 0,-1 0 16,1-1-16,35 19 16,-35-36-16,-1 0 0,1 0 15,-1 0-15,1 0 0,0-18 16,-1 0-16</inkml:trace>
  <inkml:trace contextRef="#ctx0" brushRef="#br1" timeOffset="152570.5801">4092 3369 0,'-17'0'0,"-1"18"32,18-1-32,18 36 15,-18-35-15,35 17 16,-17-35-16,-1 18 16,1-18-1,-1 0-15,1 0 0,17-35 16,-35 17-16,0-17 15,0-1 1,-17 19-16,-19-19 0,19 19 16,-18-1-1,17 18-15,-17 0 16,17 0-16</inkml:trace>
  <inkml:trace contextRef="#ctx0" brushRef="#br1" timeOffset="152926.6232">4286 3104 0,'18'-17'16,"17"17"-1,0 0 1,-17 0-16,17 35 0,1 0 16,-36 1-16,35 34 15,-35-35 1,18 36-16,-18-36 16,17 1-16,-17-1 0,0-17 15,0-1-15,-17 1 16,-1-18-1,0 17-15,1-17 16,-1 0-16,0-17 0,1 17 16,-1-18-1</inkml:trace>
  <inkml:trace contextRef="#ctx0" brushRef="#br1" timeOffset="153477.165">4710 3810 0,'17'0'31,"19"18"-31,-19-18 16,18 0-16,18 0 15,-17 0-15,-1 0 0,-17 0 16,-1 0-16,1 0 16,-1 0-16,-34 0 15</inkml:trace>
  <inkml:trace contextRef="#ctx0" brushRef="#br1" timeOffset="153665.872">4780 4004 0,'18'0'16,"35"18"-1,53-18 1,-54 0-16,1 0 16</inkml:trace>
  <inkml:trace contextRef="#ctx0" brushRef="#br1" timeOffset="176344.6822">5398 4745 0,'17'0'47,"18"0"-47,-17 0 15,35 0-15,35 0 16,-35 0-16,35 0 16,-52 0-16,-1 0 0,-18 0 15</inkml:trace>
  <inkml:trace contextRef="#ctx0" brushRef="#br1" timeOffset="179849.6233">3493 4833 0,'-18'0'32,"36"0"15,-1-18-32,1 18-15,17 0 0,18-17 16,0 17-16,70-18 15,-70 18-15,18 0 0,35 0 16,-71 0-16,53 0 16,-53 0-16,18 0 15,0 0 1,-17-17-16,-19 17 0,36-18 16</inkml:trace>
  <inkml:trace contextRef="#ctx0" brushRef="#br1" timeOffset="188869.1233">10619 3069 0,'0'-17'16,"0"-1"-1,-18 18 1,18-18-16,0 1 16,-18-1-16,1 18 15,-1-18-15,-17 18 16,0 0-16,-1 18 0,-17-18 16,-17 53-1,34-18-15,1 18 0,0-18 16,17 18-16,1 35 15,17-52-15,17 17 0,1-18 16,17-17-16,36 17 16,-36-17-16,18-18 15,-18 0-15,18-18 0,18-35 16,-36-18 0,-17 36-16,-18-18 15,0 18-15,0-18 0,0 18 0,-18-53 16,0 52-16,1 1 15,17 70 17,17 36-17,1-18-15,17 35 16,-17-35-16,52 17 16,-34-34-16,-1-1 15,36 0-15,-19-35 16</inkml:trace>
  <inkml:trace contextRef="#ctx0" brushRef="#br1" timeOffset="189425.7861">10971 2611 0,'18'0'47,"17"0"-47,-17 0 15,0 0-15,35-18 16,-18 18-16,-18 0 16,1-18-16,0 18 0</inkml:trace>
  <inkml:trace contextRef="#ctx0" brushRef="#br1" timeOffset="190041.9889">10954 2611 0,'0'-18'31,"17"0"1,-17 36 30,0 0-46,0-1-16,0 18 15,-17-17-15,17 35 16,0-18 0,0 18-16,0-35 15,0 17-15,0-17 16,17-1 0,1 1-16,0-18 15,-1 18-15,36-18 16,-35-18-16,17 18 15,-17 0-15,-1 0 16,1 18-16,0-18 16</inkml:trace>
  <inkml:trace contextRef="#ctx0" brushRef="#br1" timeOffset="190471.2811">11324 2663 0,'0'18'15,"-17"0"1,17-1-16,0 1 16,0 17-16,0-17 15,0 17-15,0-17 16,17-18 0,1 0-16</inkml:trace>
  <inkml:trace contextRef="#ctx0" brushRef="#br1" timeOffset="190970.9603">11465 2540 0,'18'0'15,"0"0"1,17 0 0,-18 0-16,1 0 15,0 0-15,17 18 16,-17-18-16,-1 17 15,-17 1 1,0 0 0,18-1-16,-18 18 15,0-17-15,0 17 16,0 18-16,0 0 16,0-17-16,0-1 15,18-18-15,-18 36 16,0-35-16,0 0 0,17-1 15,-34-17 17,-1 0-17,0 0 1,-17 18-16,17-18 16,1 18-16,-19-18 15</inkml:trace>
  <inkml:trace contextRef="#ctx0" brushRef="#br1" timeOffset="199383.7346">10583 5415 0,'0'-17'31,"0"-1"1,0 0-17,-17 1 1,-1 17-16,0 0 15,1-18-15,-1 18 16,-17 0-16,17 18 16,1-1-16,-19 19 15,19-1-15,-1 0 0,0 36 16,18-36 0,0 0-16,0 0 0,0 1 15,18-19-15,0 19 0,-1-19 16,1 1-16,17 0 15,1-18-15,-19 17 0,18-34 16,1-1 0,-36 0-16,17 1 0,-17-1 15,18-35 1,-18 35-16,0-17 0,0 18 16,0-36-16,0 17 15,-18 19-15,18-1 0,0 0 16,0 1-16,-17-1 15,17 36 17,0 17-17,0 0-15,17-17 0,1 35 16,-18-18-16,35 0 16,-17 1-1,0-19-15,-1 1 16,1 0-16,-1-18 0</inkml:trace>
  <inkml:trace contextRef="#ctx0" brushRef="#br1" timeOffset="199819.438">10777 4992 0,'-17'0'16,"17"-18"0,0 1-1,17 17 1,19 0-16,-1-18 15,0 18-15,-17 0 16,-1 0-16,1 0 0,17 0 16,-35-18-16,-17 18 31,-1 0-15</inkml:trace>
  <inkml:trace contextRef="#ctx0" brushRef="#br1" timeOffset="200056.8456">10813 4957 0,'0'17'0,"-18"18"16,0 18 0,18-35-16,0 35 15,0-35-15,18-1 16,0 18-1,17-17-15,-17-18 16,17 0-16,-18 0 16,19-18-16</inkml:trace>
  <inkml:trace contextRef="#ctx0" brushRef="#br1" timeOffset="200535.9707">11060 5009 0,'0'18'63,"17"17"-48,-17-17-15,0 17 16,0-17-16,0 0 15,0-1 1</inkml:trace>
  <inkml:trace contextRef="#ctx0" brushRef="#br1" timeOffset="201003.781">11183 4921 0,'18'0'16,"-1"0"-1,1 0 1,0 0 0,-1 0-1,-17 18-15,18-18 0,0 18 16,-18-1 0,0 1-16,0-1 15,17 19-15,-17-19 16,18 36-16,-18-17 15,0-19-15,17 36 16,1-35-16,0 17 16,-18-17-16,0-1 15,-18-34 1,0 17 0,1-18-16,-1 18 0,1 0 15,-1-18-15,0 18 16,1 0-16,-1 18 15</inkml:trace>
  <inkml:trace contextRef="#ctx0" brushRef="#br1" timeOffset="202899.62">11007 5680 0,'0'-18'16,"0"0"15,0 36 31,0 0-46,0 17-16,0 18 16,0-18-16,0 18 15,0-35-15,0 17 16,0-17-16,0-1 15,17-17 1</inkml:trace>
  <inkml:trace contextRef="#ctx0" brushRef="#br1" timeOffset="204617.5342">10513 8114 0,'-18'-35'0,"18"17"16,-35 0-16,35 1 16,-18 17-16,1 0 15,-19 0-15,-17 35 16,36 0-16,-1 1 0,0 16 15,1-16-15,17 52 16,0-53-16,17 0 0,1 1 16,0-19-16,35 19 15,-18-36-15,0 0 16,1 0-16,-1-18 0,18-35 16,-53 35-16,17-17 15,-34-35-15,-1 17 16,-17-18-1,17 54-15,-17-36 16,17 35-16,18 36 16,36 70-1,-19-53 1,18 36 0,1-36-16,17 0 15,-18 0-15,-17-35 0,-1 18 16,1-18-16,-1 0 15</inkml:trace>
  <inkml:trace contextRef="#ctx0" brushRef="#br1" timeOffset="204895.5273">10689 7602 0,'18'0'16,"-1"-17"-1,1 17-15,35-18 16,-35 18-16,-1 0 15,1 0-15</inkml:trace>
  <inkml:trace contextRef="#ctx0" brushRef="#br1" timeOffset="205101.652">10742 7620 0,'0'53'16,"0"17"-16,0-34 16,0-1-16,0 18 15,18-18 1,-1-17-16,19 0 16,-19-18-16,1 0 15,0-18-15</inkml:trace>
  <inkml:trace contextRef="#ctx0" brushRef="#br1" timeOffset="205650.6415">10989 7655 0,'0'18'47,"0"17"-31,0-17-16,0 17 15,0-17-15,0 17 16,0-17-16,18-18 15,-1 0 1</inkml:trace>
  <inkml:trace contextRef="#ctx0" brushRef="#br1" timeOffset="206193.8462">11095 7585 0,'18'-18'16,"-1"18"-16,18-18 16,-17 18-1,0 0-15,-1-17 16,1 17-16,-18 17 15,18-17-15,-18 18 16,0 0-16,0-1 16,0 36-1,0-17-15,0-19 16,0 18-16,0 36 16,-18-36-16,18 18 15,0-35-15,0 0 16,0-1-1,-18-17 1,18-17-16,-17 17 0,-1-18 16,0 0-1,1 18 1,-1 0-16</inkml:trace>
  <inkml:trace contextRef="#ctx0" brushRef="#br1" timeOffset="206953.8124">10918 8449 0,'0'-18'0,"18"18"16,0-17-16,17 17 16,0 0-1,-17 17-15,0-17 16,-18 18-16,17 17 16,-17 1-16,-17-19 0,17 1 15,-18 17-15,-17 0 16,17 1-16,0-36 0,1 17 15,17 1 1,17-18-16,1 0 16,0 0-16,-1 0 0,36-18 15,-35 18-15,0 0 16,-18 18-16</inkml:trace>
  <inkml:trace contextRef="#ctx0" brushRef="#br1" timeOffset="208977.7144">10583 10654 0,'0'-18'16,"0"1"-16,-17 17 16,-1-18-16,0 18 15,-17 0 1,18 0-16,-19 35 16,19-17-16,-19 52 15,19-34-15,-1 34 16,18-34-16,18 16 15,-1-34-15,36 0 16,-17-1-16,-1-17 16,18-17-16,-18-1 15,-35 0-15,18 1 16,-18-18-16,0-18 16,0 35-16,0-17 0,0 17 15,-18 0-15,0-17 16,18 53 15,18 17-31,-18 0 16,35 36-16,-17-36 15,35 18-15,-36-35 16,19 35 0,-36-36-16,17 1 15,-17 0-15,18-18 16</inkml:trace>
  <inkml:trace contextRef="#ctx0" brushRef="#br1" timeOffset="209310.123">10795 10266 0,'0'-18'31,"18"18"-31,17 0 15,-17 0-15,17-17 16,-18 17-16,1 0 16,0 0-16,-18-18 15</inkml:trace>
  <inkml:trace contextRef="#ctx0" brushRef="#br1" timeOffset="209539.1733">10813 10301 0,'0'35'16,"-18"1"0,18 17-1,18-36-15,17 19 16,-17-19-16,17 1 15,-18-1-15,19-17 16,-19 0-16</inkml:trace>
  <inkml:trace contextRef="#ctx0" brushRef="#br1" timeOffset="209739.3629">11024 10372 0,'0'35'15,"0"-17"1,0-1-16,0 1 0,18 0 16,-18 17-1,18-35-15,-18 17 0</inkml:trace>
  <inkml:trace contextRef="#ctx0" brushRef="#br1" timeOffset="210290.9259">11183 10248 0,'18'0'31,"-1"0"-15,1 0-16,17 0 15,-17 0 1,-18 18-1,0-1 1,0 1-16,0 17 16,0-17-16,0 17 0,0-17 15,0 35 1,0-35-16,18 17 16,-18-18-16,0 1 15,-18-18 1,0 0-1,1 0-15,-19 0 16,36-18-16,-17 18 16,-1 0-16,0 18 15</inkml:trace>
  <inkml:trace contextRef="#ctx0" brushRef="#br1" timeOffset="210741.1777">10901 10954 0,'17'0'16,"-17"-18"-16,36 18 15,-1-18-15,0 18 16,18-17-16,-35 17 16,0 0-16,-1 17 0,-17 1 15,-17 0-15,17-1 16,-18 1-16,0 35 16,1-35-16,17 17 15,0 0-15,0-17 16,17-1-16,1 1 15,0-18-15,-1 18 16,1-1-16,-18 1 16,-35-18-1,-1 18 1,1-18-16,-18 17 16,18 1-16,-18 0 15,35-1-15,1 1 0,-1 17 16</inkml:trace>
  <inkml:trace contextRef="#ctx0" brushRef="#br1" timeOffset="211658.6687">10601 13300 0,'0'0'0,"0"-18"0,0 0 16,-18 1-1,18-1-15,0 1 16,-17-1-16,-1 18 15,-17 18 1,17-1-16,-17 36 16,17-18-16,1 36 15,17-36-15,-18 36 16,36-54-16,-1 19 16,1-19-16,0-17 0,17 0 15,-18 0 1,1-17-16,0-1 0,-18 0 15,17 1-15,-17-19 16,0 19-16,0-36 16,0 35-16,0 1 0,0-1 15,18 18 17,0 35-32,-18 1 15,35-1-15,-35 0 16,35 0-1,-17-17-15,-1 0 0,19-1 16,-36 1-16,17-18 16</inkml:trace>
  <inkml:trace contextRef="#ctx0" brushRef="#br1" timeOffset="211915.7761">10742 12859 0,'0'0'0,"18"0"0,-1-18 16,1 18-16,35-18 15,-18 1-15,0 17 16,-17 0-1,0 0-15,-36 0 16,0 0 0</inkml:trace>
  <inkml:trace contextRef="#ctx0" brushRef="#br1" timeOffset="212069.8308">10848 12788 0,'0'35'16,"0"-17"-16,0 35 15,0-18-15,18 18 16,-18-35-16,17 17 16,1-17-1,-1-18 1,1 0-16</inkml:trace>
  <inkml:trace contextRef="#ctx0" brushRef="#br1" timeOffset="212325.0793">11007 12841 0,'0'18'16,"0"-1"-1,0 1-15,17 17 16,1-17-1,17-18-15,1 0 16,-19 0 0,1-18-1,-18 1 1,0-1 0</inkml:trace>
  <inkml:trace contextRef="#ctx0" brushRef="#br1" timeOffset="212466.5974">11077 12894 0,'0'53'15,"18"0"1,0-18-16,-1-35 16,1 18-16,-1-18 15</inkml:trace>
  <inkml:trace contextRef="#ctx0" brushRef="#br1" timeOffset="212809.5715">11201 12788 0,'17'0'15,"1"0"1,17 0-1,-17 18 1,0-1-16,-1 1 16,-17 0-16,0-1 15,0 1-15,0 17 16,0-17 0,0 17-16,0 1 15,0-19-15,18 1 16,-18-1-16,-18-17 31,1 0-15,-1 0-16,0 0 15</inkml:trace>
  <inkml:trace contextRef="#ctx0" brushRef="#br1" timeOffset="213961.1073">11060 13476 0,'0'-18'15,"0"36"1,-18-18-16,0 18 16,18 17-16,0-17 15,0 17 1,18-17-16,0-1 0,-1 1 15,1-18 1,17 0-16,-17 0 16,-1 0-16,1 0 15,-18-18 1,18 18-16,-36 0 16</inkml:trace>
  <inkml:trace contextRef="#ctx0" brushRef="#br1" timeOffset="214160.8993">11130 13529 0,'0'18'15,"0"35"-15,-17-36 16,17 1-1,0 17-15,17-17 0,-17 17 0,0 0 16,18-17-16,-18 0 16,0-1-16</inkml:trace>
  <inkml:trace contextRef="#ctx0" brushRef="#br1" timeOffset="215695.4559">24483 13159 0,'17'-36'16,"-17"19"-16,0-1 0,-17 0 15,17 1-15,-18-1 16,1 18-16,-19 0 16,1 18-16,0-1 0,-54 54 15,54-18 1,0 17-16,-36 54 16,36-54-16,17 54 15,18-89-15,18 1 0,35 34 16,-18-52-16,1-18 15,69-18 1,-69 0-16,17 1 0,17-54 16,-52 36-16,17-18 15,-17-35-15,-18 35 16,0 0-16,0-35 16,-18 35-16,18 35 15,-18-17-15,1 35 16,17 35-1,0 53-15,17-35 16,19 53-16,-1-71 16,0 18-16,1-17 15,-1-19-15,35 19 16,-52-19-16,0-34 0</inkml:trace>
  <inkml:trace contextRef="#ctx0" brushRef="#br1" timeOffset="215953.437">24783 12453 0,'17'0'16,"36"0"0,-35 0-16,52-18 15,-52 18-15,17 0 16,-17-17 0,0 17-16</inkml:trace>
  <inkml:trace contextRef="#ctx0" brushRef="#br1" timeOffset="216138.9635">24818 12524 0,'0'35'16,"0"0"-16,0 0 0,0 1 0,0-1 16,18 18-1,-1-18-15,18 0 16,-17-17-16,35 0 15,-35-18-15,-1 0 16</inkml:trace>
  <inkml:trace contextRef="#ctx0" brushRef="#br1" timeOffset="216373.4302">25153 12594 0,'0'35'16,"0"1"0,0-1-16,18 18 15,-1-35-15,1 17 16,-18-18-16,18-17 15</inkml:trace>
  <inkml:trace contextRef="#ctx0" brushRef="#br1" timeOffset="216729.6048">25294 12400 0,'18'0'0,"-1"0"16,19 0-16,-1 0 16,-17 0-16,17 0 15,-17 18-15,-1-1 16,-17 1 0,0 0-16,0 52 15,18-34-15,-18-1 0,0 35 16,0-34-16,0-1 15,0 0-15,-18 0 16,18-17-16,-17 17 16,-1-17-1,0-18-15,1-18 16,-1 18-16,0-17 16,-17 17-1,17 0-15</inkml:trace>
  <inkml:trace contextRef="#ctx0" brushRef="#br1" timeOffset="217592.3259">25806 13300 0,'17'0'31,"19"0"-15,-1 0-16,0 0 15,18 0-15,18 0 16,-36 0-16,0 0 0,0 0 16,-17 0-16,-18-18 15</inkml:trace>
  <inkml:trace contextRef="#ctx0" brushRef="#br1" timeOffset="217730.7525">25823 13441 0,'53'17'16,"88"1"0,-52-18-1,-19-18-15</inkml:trace>
  <inkml:trace contextRef="#ctx0" brushRef="#br1" timeOffset="218354.8356">26864 11730 0,'35'-18'16,"36"1"-1,-36 17 1,53-18-16,-52 18 16,-1 0-16,-17 0 0,17 0 15</inkml:trace>
  <inkml:trace contextRef="#ctx0" brushRef="#br1" timeOffset="219165.2732">26776 11783 0,'17'35'16,"-17"0"-16,0 1 0,0 17 16,0-18-16,0 18 15,18 17-15,-18-17 16,0 53-16,0-53 16,0 0-16,0 53 15,0-36-15,0 54 16,0-54-16,18 1 15,-18-1-15,0 1 0,17-18 16,-17 17-16,0 1 0,0 70 16,0-70-16,-17 70 15,17-71-15,0 1 16,0 52 0,17-52-16,-17-18 0,18 70 15,-18-70-15,0 88 16,18-88-16,-18 18 15,0 88-15,-18-89 16,18 89 0,-18-89-16,1 89 15,-1-88-15,18-1 16,0 1-16,-18-18 0,18 70 16,0-70-16,0 53 15,0-53-15,-17 35 16,17-53-16,0 54 15,-18-54-15,18 18 16,0-36-16,0 19 16,0-19-16,0 1 15,0 0-15,0-1 78,0 1-46,18-18-17,-1 0 32,19 0-31,-1 0-1,0 0-15,36-18 16,-36 18-16,0-17 16,1 17-16,-36-18 0</inkml:trace>
  <inkml:trace contextRef="#ctx0" brushRef="#br1" timeOffset="221968.7309">27517 12065 0,'-18'0'16,"-17"-18"-16,17 18 15,-17 18-15,0 0 16,-1 52-1,19-35-15,-1 1 0,18 34 16,0-34-16,0-1 16,35 0-16,-17-17 15,0-18-15,-1 0 0,18 0 16,1-35-16,-19 17 16,1-17-16,0-1 15,-18 1-15,0-36 16,0 54-16,0-18 0,0 17 15,0 0-15,0 36 16,0 35 0,17-18-16,1 36 15,17-36-15,-17 0 16,35 18-16,-18-53 16,0 18-16</inkml:trace>
  <inkml:trace contextRef="#ctx0" brushRef="#br1" timeOffset="222246.2631">27658 11624 0,'35'0'16,"0"0"0,1 0-16,-19 0 0,19-18 15,-19 18-15,1 0 0</inkml:trace>
  <inkml:trace contextRef="#ctx0" brushRef="#br1" timeOffset="222429.2648">27746 11659 0,'0'71'16,"0"-18"-1,0-36-15,18 19 16,-1-19-16,-17 1 0,18-18 16,0 18-16,-1-18 0,18 0 15</inkml:trace>
  <inkml:trace contextRef="#ctx0" brushRef="#br1" timeOffset="222646.9326">27993 11695 0,'0'53'0,"0"-36"15,0 18-15,18 18 16,-18-35-16,17 17 15,1-17-15,-1-18 16,1 0-16</inkml:trace>
  <inkml:trace contextRef="#ctx0" brushRef="#br1" timeOffset="222952.5681">28152 11553 0,'17'18'16,"1"0"-1,0-18-15,-1 17 0,1 1 0,0 0 16,-1-1 0,1 1-16,-18 17 0,0-17 15,0 17-15,0 18 16,0-35-16,0 17 0,0-17 15,-18-18-15,18 17 16,-17-17-16,-1 0 16,0-17-1,1-1-15,-1 18 16,18-18-16,-18 18 16</inkml:trace>
  <inkml:trace contextRef="#ctx0" brushRef="#br1" timeOffset="223380.313">28046 12294 0,'0'36'16,"0"-19"0,0 19-16,0-1 0,17 35 15,-17-34-15,18-19 16,-18 36-1,18-35-15</inkml:trace>
  <inkml:trace contextRef="#ctx0" brushRef="#br1" timeOffset="224932.4976">27570 13212 0,'-36'-36'15,"1"36"-15,0 0 16,-36 53-16,54-18 16,-19 1-16,1 52 15,17-35-15,36 35 16,0-35-16,35 0 15,-18-18-15,0-35 0,53 0 16,-52 0-16,34-53 16,-35 18-1,-35 0-15,18-1 0,-18 1 16,0-18-16,0 36 16,-18-19-16,18 1 0,-17 17 0,17 1 15,-18 17-15,18 17 16,0 1-1,18 53-15,-1-54 16,-17 18-16,18 1 0,0-19 16,17 36-16,-17-35 15,-1 17 1</inkml:trace>
  <inkml:trace contextRef="#ctx0" brushRef="#br1" timeOffset="225222.069">27887 12929 0,'18'18'16,"17"0"-1,0-18-15,1 0 0,16 0 16,-34 0 0,0 0-16,-1 0 15</inkml:trace>
  <inkml:trace contextRef="#ctx0" brushRef="#br1" timeOffset="225365.9561">27940 13053 0,'0'70'0,"18"-17"16,-18-35-1,35 17-15,-17-17 0,17-18 16</inkml:trace>
  <inkml:trace contextRef="#ctx0" brushRef="#br1" timeOffset="225566.5745">28134 13088 0,'-18'35'16,"36"1"-16,0 17 16,-1-36-16,19 1 15,-19-18-15,19 0 16</inkml:trace>
  <inkml:trace contextRef="#ctx0" brushRef="#br1" timeOffset="225878.2981">28293 12929 0,'17'-17'16,"1"17"-16,0 0 16,-1 0-16,-17 17 15,18 19-15,0-36 16,-18 35-16,0 18 15,0-36-15,0 54 16,0-36-16,0 18 16,0-18-16,0 1 15,0-19-15,-18-17 32,0 0-17,1 0 1,-1-17-16,0 17 15</inkml:trace>
  <inkml:trace contextRef="#ctx0" brushRef="#br1" timeOffset="226668.1303">28046 13635 0,'0'0'0,"0"-18"0,17 18 16,1 0 0,17 0-16,-17 18 15,17 17-15,-35 0 16,0-17-16,-17 17 16,-19 1-1,-17 17-15,36-36 16,-18 1-16,35-1 15,0 1-15,35-18 16,-18 0-16,19 0 16,-19 0-16,19 0 15</inkml:trace>
  <inkml:trace contextRef="#ctx0" brushRef="#br1" timeOffset="227234.5349">27711 14340 0,'17'0'16,"19"18"0,-19-18-16,1 18 15,0-1-15,-18 1 16</inkml:trace>
  <inkml:trace contextRef="#ctx0" brushRef="#br1" timeOffset="227335.2399">27746 14587 0,'18'0'0</inkml:trace>
  <inkml:trace contextRef="#ctx0" brushRef="#br1" timeOffset="227482.3533">27781 14781 0,'0'18'16,"18"0"-1,0-18 1</inkml:trace>
  <inkml:trace contextRef="#ctx0" brushRef="#br1" timeOffset="228280.3927">27570 15522 0,'-18'-53'0,"0"53"16,1-17-16,-36-1 15,17 18-15,1 35 16,18 1-16,-1 17 16,0 35-16,36-53 15,17 53-15,0-53 16,36 1-16,-36-19 15,36-17-15,-36-17 16,18-19 0,-35 19-16,-18-18 0,0-18 15,-18 0 1,0 35-16,1 0 16,-1 18-16,18 18 15,0 0 1,35 17-16,-17-17 15,0-1-15,17 19 16,-17-19-16,-1 1 0</inkml:trace>
  <inkml:trace contextRef="#ctx0" brushRef="#br1" timeOffset="228535.9429">27887 15028 0,'35'-17'15,"18"-1"-15,-35 0 16,52 18-16,1 0 15,-53 0-15,-1 0 16,1 0-16</inkml:trace>
  <inkml:trace contextRef="#ctx0" brushRef="#br1" timeOffset="228680.4263">27993 15028 0,'0'53'16,"18"0"-16,17 0 15,-18-35-15,19 17 16,-19-17 0,19-1-16,-19-17 15,1 18-15</inkml:trace>
  <inkml:trace contextRef="#ctx0" brushRef="#br1" timeOffset="228869.1227">28258 15152 0,'0'35'16,"0"-17"-16,17-1 0,1 36 16,-1-35-16,19 17 15,-19-35 1,1 0-16,0 18 0,-1-18 0</inkml:trace>
  <inkml:trace contextRef="#ctx0" brushRef="#br1" timeOffset="229227.3227">28416 14993 0,'0'-18'16,"18"18"0,0 0-1,17 0-15,0 0 16,-17 0-16,-1 0 16,1 18-16,0-18 15,-18 18-15,0 17 16,-18 0-16,18-17 0,-18 52 15,18-17 1,-17 18-16,17-53 16,0 34-16,17-34 15,-17 0-15,0-1 16,0-34 15,-35-1-31</inkml:trace>
  <inkml:trace contextRef="#ctx0" brushRef="#br1" timeOffset="229776.7993">28081 15699 0,'-18'17'15,"18"19"1,0-1 0,18-18-16,0 1 0,35 0 15,17-1 1,-34 1-16,16-18 15,-16 0-15,-19 0 0,1 0 16,0 0 0</inkml:trace>
  <inkml:trace contextRef="#ctx0" brushRef="#br1" timeOffset="229926.3621">28258 15769 0,'0'71'16,"17"17"0,1-53-16,-1-17 0,36 35 15</inkml:trace>
  <inkml:trace contextRef="#ctx0" brushRef="#br1" timeOffset="231315.5478">28646 11942 0,'0'-18'15,"0"0"1,17 18 0,18-17-16,1-1 15,52 0-15,-35 1 16,0-1-16,53 0 16,-53 1-16,35 17 15,-53 0-15,-17 0 16,-1 0-16,19 17 15,-36 1-15,0 0 16,0-1-16,-18-17 0,18 18 16,-18 0-16,18 17 0,0 0 15,-17 36 1,17-18-16,0-18 0,0 18 16,0 17-16,17 54 15,-17-71-15,0 17 0,0 1 16,18 52-1,-18 18-15,0-70 0,0 0 16,-18 70 0,18-71-16,0 1 0,-17 70 15,-1-53-15,18-17 16,0-1-16,-18 18 0,18-17 16,0 0-16,0-1 0,0 1 15,-17 70 1,17-53-16,0-17 0,0-1 15,-18 1-15,0 52 16,18-52-16,-17 34 16,-1-52-16,1 53 15,-1-53-15,18 0 16,0-18-16,0 71 16,0-71-16,0 54 15,0-36-15,0-18 0,18 35 16,-18-17-16,0-35 15,17 17-15,-17 1 0,18 34 16,-18-35 0,17 18-16,1-17 15,-18-19-15,0 1 16,0-1-16,0 1 0,0 0 16,18-18-16,-18 35 15,-18-35-15,18 18 0,0-1 16,0 1-1,-18 0-15,18-1 16,0 1 0,-17-1-1,17 1-15,-18 0 16,18-1 0,-17-17-16,-1 0 31,0 0-16,1 0-15,-19 0 16,1 0-16,17 0 16,-52 0-16,52 0 15,-52 18-15,52 0 16,-17-18-16</inkml:trace>
  <inkml:trace contextRef="#ctx0" brushRef="#br1" timeOffset="234544.3789">11836 4904 0,'17'-18'0,"19"-35"16,-19 18-16,71-53 16,-17 52-16,0-17 15,-1-17-15,1 17 0,17-18 16,-18 1-16,19 17 0,52-71 15,-106 89 1,0 0-16,1 0 0,-36 17 16,-18 18-16,0 18 15</inkml:trace>
  <inkml:trace contextRef="#ctx0" brushRef="#br1" timeOffset="234892.7491">11994 4463 0,'0'17'0,"0"1"15,-17 17-15,17-17 0,-18 17 16,1 53-16,-1-35 16,-17 71-1,17-71-15,18 17 16,18-35-16,-1-17 0,36 17 16,0-35-16,0-17 15,53-36-15,-53 35 16,-18 1-16,0-1 15,1 18-15,17-18 16</inkml:trace>
  <inkml:trace contextRef="#ctx0" brushRef="#br1" timeOffset="235473.1075">11889 7673 0,'0'-18'31,"35"-17"-16,-17 0-15,52-53 16,-17 35-16,0-18 16,70-52-1,-52 70-15,-36 0 0,18 0 0,-35 18 16,-1 17-16,1-17 0,0 17 16,-36 36-1</inkml:trace>
  <inkml:trace contextRef="#ctx0" brushRef="#br1" timeOffset="235771.1027">11977 7267 0,'-18'53'0,"-17"18"16,35-1-1,0-34-15,0-1 0,0 35 16,18-52 0,34 0-16,-34-18 15,70 0-15,-52-18 16,52-17-16,-53 17 15,0 0-15,1 1 16,-19 17-16</inkml:trace>
  <inkml:trace contextRef="#ctx0" brushRef="#br1" timeOffset="236339.7894">11748 10142 0,'0'-17'31,"35"-36"-16,0 18-15,36-54 16,-18 36-16,-18-17 16,18 17-16,0 0 15,0 0-15,17-17 16,-35 34-16,-35 19 0,18 17 16</inkml:trace>
  <inkml:trace contextRef="#ctx0" brushRef="#br1" timeOffset="236633.5723">11818 9825 0,'-18'53'15,"18"17"1,-17 1 0,17-36-16,17 18 15,19-18 1,-19-35-16,1 18 0,35-36 16,-18 18-16,36-53 15,-36 36-15,0-18 16,18-1-16,-18 19 15</inkml:trace>
  <inkml:trace contextRef="#ctx0" brushRef="#br1" timeOffset="237489.3528">11536 12541 0,'0'18'15,"0"-36"-15,35 1 16,-17-19-16,17-34 15,0 17-15,18-53 16,-17 53-16,-19-17 16,18 17-16,54-71 15,-54 71-15,0 0 16,0 18-16,-17 17 0,0-17 16,-18 18-16,-18 34 15,18 1 1,-35-1-16</inkml:trace>
  <inkml:trace contextRef="#ctx0" brushRef="#br1" timeOffset="237839.8903">11483 12136 0,'0'-18'0,"0"36"32,0-1-32,0 18 0,0 36 15,0-36 1,0 1-16,0 34 0,0-35 15,0 1-15,18-19 16,-1 1-16,18-18 16,18 0-16,-17-18 15,-1 1-15,53-54 16,-53 54-16,1-19 0,17 19 16,-36-1-1</inkml:trace>
  <inkml:trace contextRef="#ctx0" brushRef="#br1" timeOffset="246720.6975">15452 9419 0,'0'-17'0,"0"-1"31,0 0-15,0 1-1,0-1-15,-18 18 16,0-18-16,1 18 16,-36 0-16,18 18 15,-1-18-15,19 18 0,-19-1 16,-17 54 0,18-1-16,18-17 15,17-17-15,0 16 0,0-16 16,17-1-16,18 0 0,18 18 15,-17-35-15,-1 0 16,18-18 0,-18-18-16,-17 0 0,17 1 15,-17-36-15,-1 17 16,-17-34-16,0 35 16,-17-36-16,-1 36 15,0-36 1,18 54-16,-17-1 0,17 53 31,17 36-31,-17-36 16,18 0-16,17 36 15,-17-36-15,17 36 16,1-54-16,-1 1 16,-18-18-16,1 0 15</inkml:trace>
  <inkml:trace contextRef="#ctx0" brushRef="#br1" timeOffset="247071.6946">15575 9084 0,'18'0'31,"35"-35"-15,-36 35 0,19-18-16,-19 18 15</inkml:trace>
  <inkml:trace contextRef="#ctx0" brushRef="#br1" timeOffset="247304.772">15610 9084 0,'0'18'16,"-17"17"0,17 0-16,0 1 15,0-19-15,17 18 16,-17-17-16,18 0 0,17-1 15,1-17-15,-19 18 16,1-18 0,0 0-16</inkml:trace>
  <inkml:trace contextRef="#ctx0" brushRef="#br1" timeOffset="247733.6671">15787 9102 0,'17'0'15,"1"-18"1,0 18 0,-1 0-1,-17 18 1,18-1 0,-18 19-1,0-19-15,-18 19 16,1-19-1,-1 18 1,0-35-16,18 18 16,18-18-16,0 18 15,-1-18-15,1 17 16,0-17-16,17 0 16,-17 0-16,-1 0 15</inkml:trace>
  <inkml:trace contextRef="#ctx0" brushRef="#br1" timeOffset="248155.2895">15946 9084 0,'0'-18'16,"35"18"0,-18 0-16,19 0 15,-19-17 1,-17 34 15,0 1-15,0 0-16,0-1 0,0 1 0,0 17 15,18-17-15,0 17 16,-18-17 0,17 17-16,1-17 15,-18 17-15,0-17 16,0-1-16,0 1 16,-18-18-1,1 0 1,-1 0-16,0 0 15,1 18 1,-1-18-16,0 0 16</inkml:trace>
  <inkml:trace contextRef="#ctx0" brushRef="#br1" timeOffset="251592.8161">20373 9560 0,'0'0'0,"18"0"31,-1 0-31,1 0 15,35 0-15,-18-17 16,36 17-16,-36 0 16,18 0-16,-36 0 15,19 0 1,-19 0-16,-34 0 16,-1 0-1</inkml:trace>
  <inkml:trace contextRef="#ctx0" brushRef="#br1" timeOffset="251759.5689">20408 9754 0,'35'0'16,"18"18"0,0-36-1,-17 1-15,-1 17 0,0 0 16,0-18-1,-35 36-15</inkml:trace>
  <inkml:trace contextRef="#ctx0" brushRef="#br1" timeOffset="252776.9508">21484 9613 0,'0'-17'0,"-17"-19"15,-19 1 1,1 35-1,0 0-15,-18 35 16,-35 53 0,52 1-16,36-1 15,0-53-15,0 0 16,36 1-16,17-1 16,-1-17-16,-16-18 0,52 0 15,-70-18 1,17 0-16,0-35 15,-35 18-15,0 0 0,0 17 16,0-17-16,-18-18 16,1 18-16,-1 17 15,1 0-15,-1 18 16,18 18-16,0 0 16,18-1-16,-18 19 0,35 17 15,0-18-15,0-17 16,36 17-16,-36-18 15,36 1 1,-54 0-16</inkml:trace>
  <inkml:trace contextRef="#ctx0" brushRef="#br1" timeOffset="253210.5746">21731 8908 0,'-18'0'15,"36"-18"1,0 18 0,35-18-16,-18 18 15,18-17-15,-18 17 16,-17 0-16</inkml:trace>
  <inkml:trace contextRef="#ctx0" brushRef="#br1" timeOffset="253450.6219">21766 8925 0,'0'36'16,"0"-19"-1,-17 54-15,17-18 16,0-18-16,0-17 15,35 35-15,0-18 16,1-18-16,-19-17 16,1 0-16,17 0 15,-17 0-15,-1 0 0,1 0 16,-18-17 0</inkml:trace>
  <inkml:trace contextRef="#ctx0" brushRef="#br1" timeOffset="253777.7771">22066 8996 0,'18'0'16,"35"17"-1,-18-17-15,0 0 0,1 18 16,-19 17 0,-17-17-16,-17 17 15,17-17-15,-36 0 16,19-1 0,-1 1-16,36 0 31,17-18-16,18 0 1,-35 0-16,17 0 16</inkml:trace>
  <inkml:trace contextRef="#ctx0" brushRef="#br1" timeOffset="254193.6908">22419 8925 0,'-18'-17'15,"36"17"1,0 0 0,-1-18-16,1 18 0,0 0 15,-18 18 1,0-1-1,0 1 1,0 17-16,0-17 16,0 17-16,0 18 15,0-18-15,0 36 16,0-36-16,0 18 16,0-18-16,17 1 15,-17-19-15,0 19 16,0-19-1,-17-17-15,-1 0 16,0-17 0,1 17-16,-19 0 15,19 0 1,-19 0-16</inkml:trace>
  <inkml:trace contextRef="#ctx0" brushRef="#br1" timeOffset="257292.8943">18944 11007 0,'18'53'0,"-1"-18"16,1 18-1,0-18-15,-1-17 0,19-1 0,-19 19 16,1-19-16,17 1 16,-17 0-16</inkml:trace>
  <inkml:trace contextRef="#ctx0" brushRef="#br1" timeOffset="257466.6654">19191 11042 0,'0'18'16,"0"17"-1,0-17-15,0-1 0,18 36 16,-1-35 0,19 17-16,-19-17 15</inkml:trace>
  <inkml:trace contextRef="#ctx0" brushRef="#br1" timeOffset="258143.4843">19562 11571 0,'-18'35'16,"18"1"-1,0-1-15,18 18 16,-1-18-16,1-17 15,35 35-15,-36-36 16,19-17-16,-19 18 0,19-18 16,-19-18-1,1 1-15,-18-36 16,0 18 0,0 17-16,0 0 0,0 36 31,0 35-16,17-18-15,19 53 16,-19-35-16,1-18 16,0 54-16,-18-36 15,0-18-15,0 0 16,-18 0-16,0-17 0,1 17 0,-19-17 16,-16-18-16,34 0 15,0 0-15,1 0 16,-19-35-16,36-1 0,0 1 15,0 0-15,0 0 16</inkml:trace>
  <inkml:trace contextRef="#ctx0" brushRef="#br1" timeOffset="258538.8118">19579 11218 0,'0'-17'16,"18"-1"-1,17 0 1,-17 1-16,-1-1 16,1 1-16,17-36 15,-17 35-15,0 0 0,-18 1 16,0-1 0,0 36-1,17 35-15,-17-36 16,18 54-16,-1-54 15,1 19-15,17-1 16,-17-17-16,17 17 16,-17-17-16</inkml:trace>
  <inkml:trace contextRef="#ctx0" brushRef="#br1" timeOffset="258827.6088">20302 11448 0,'18'0'32,"35"0"-32,-18 0 15,0-18-15,1 18 0,17-18 16,-36 18 0</inkml:trace>
  <inkml:trace contextRef="#ctx0" brushRef="#br1" timeOffset="258983.2113">20302 11677 0,'53'0'16,"-17"0"-16,-1-18 16,18 18-16,-36 0 15,1 0-15,0 0 0</inkml:trace>
  <inkml:trace contextRef="#ctx0" brushRef="#br1" timeOffset="259931.1144">21184 11483 0,'0'-18'16,"-35"1"-16,17 17 15,-17 0-15,17 0 16,-17 17-16,0 19 16,17-19-16,1 18 15,-1 1-15,0 34 16,18-52-16,18 35 16,0-18-16,35 0 15,-18-35-15,18 0 16,-18 0-16,18-17 15,-35-1-15,-1 1 16,-17-1-16,18-17 0,-18-18 16,0 17-16,0-17 15,0 36-15,-18-1 16,18 1 0,0 34-1,0 1-15,0 35 16,18 0-1,0-36-15,17 36 0,-18-35 16,19 0-16,17-1 16,-36 1-16,19-1 15,-19-17 1</inkml:trace>
  <inkml:trace contextRef="#ctx0" brushRef="#br1" timeOffset="260415.732">21749 10813 0,'0'17'31,"-18"1"-15,0 35-16,1-18 15,17 0-15,0-17 16,0 0-16,17-1 16,1-17-1</inkml:trace>
  <inkml:trace contextRef="#ctx0" brushRef="#br1" timeOffset="260568.472">21855 10918 0,'-18'36'16,"18"-19"-16,0 36 15,0-35-15,18 35 16,-18-35-16</inkml:trace>
  <inkml:trace contextRef="#ctx0" brushRef="#br2" timeOffset="290799.1206">21819 4427 0,'18'0'15,"17"-17"-15,71 17 16,-71 0-16,18 0 15,35 17-15,-52 19 16,-1 17-16,-17-18 16,-36 71-16,0-71 15,1 18-15,-36 0 16,18 0-16,-36 35 16,36-53-16,-18 18 15,35-35-15,18 35 16,35-36-16,36 1 15,-18 0-15,88-1 16,-70-17-16,34 0 16,-69 0-16,-1 18 15</inkml:trace>
  <inkml:trace contextRef="#ctx0" brushRef="#br2" timeOffset="291350.665">23742 4322 0,'0'35'15,"0"53"1,18 35 0,-1-52-16,1 70 15,0-70-15,-18-18 0,35 52 16,0-52-16,0 18 16,1-36-16,17 0 15</inkml:trace>
  <inkml:trace contextRef="#ctx0" brushRef="#br2" timeOffset="292112.1363">24342 4868 0,'-53'18'15,"-18"35"1,18 70 0,53-52-1,0-36-15,36 36 16,-1-54-16,18-17 16,-36 0-16,36-17 15,-35-1-15,0 0 16,-18-17-16,0-18 15,0-17-15,-18 34 16,0-16-16,1 52 16,17-18-16,0 36 15,0 52 1,17 1 0,1-18-16,35-1 15,-18-16-15,36-19 16,-36-17-16,36 0 15,-54-17-15,1-1 16,-1 0-16,-17-17 0,18-18 16,-18 18-16,0 0 15,0 17-15,-18 18 16,1-18-16,17 36 16,0 17-1,0-17-15,17 0 16,36 52-1,0-52-15,-17-18 16,-19 0-16,18-18 16,-35 1-16,0-1 0,0 0 15,0 1 1,0-1 0,0 36-16,18 17 15,-18 0-15,35 53 16,-17-35-16,0 0 15,-1-17-15,1 69 16,0-69-16,-18-1 16,0 0-16,0 0 0,-18-17 0,-17 0 15,17-18-15,-35-18 16,35 18-16,-34-53 16,34 36-16,-17-54 15,17 36 1,18-1-16</inkml:trace>
  <inkml:trace contextRef="#ctx0" brushRef="#br2" timeOffset="292550.4406">25030 5080 0,'17'0'15,"1"0"1,17-18-16,0 18 16,-17 0-16,0-17 15,-1 17-15,-17-18 16,-17 18-16,-1 0 16,-17-18-1,17 36-15,1 0 16,-1-1-16,0 1 15,18 17-15,0 18 16,0-18-16,18 1 0,17 34 16,18-34-1,-35-36-15,17 0 0,-17 0 16,17-18-16,-17 0 16,-18-17-16,17-18 15,-17 35-15,18-34 16,-18 34-16,17 0 15,1 1-15,17 17 16,-17 0-16,17 0 16,-17 17-16,0-17 15</inkml:trace>
  <inkml:trace contextRef="#ctx0" brushRef="#br2" timeOffset="293447.5305">27093 4480 0,'0'18'15,"0"17"-15,18 53 16,-18-17-16,0-18 16,0 88-16,0-88 15,-18 17-15,1 19 16,-1-54-16,18 0 0,-18 0 15,1-35 17,17-52-32,0 16 15,35-70-15,-35 54 16,35-90-16,-17 54 16,0 18-16,-1-36 15,1 88-15,-18 1 16,18 17-16,-1 17 15,18 36-15,1 53 16,-1-35-16,18 70 16,-18-71-16,53 36 15,-52-71-15,70 1 16,-71-36 0,35-18-16,-34-17 15,-1-36-15,-35 18 16,-18-53-16,-17-17 15,0 70-15,-1-35 16,1 70-16,18-17 16,-1 35-1,36 17 1,-1 1 0</inkml:trace>
  <inkml:trace contextRef="#ctx0" brushRef="#br2" timeOffset="293941.4444">28152 5115 0,'0'88'16,"17"-52"-16,-17 17 15,0-71 1,0-35 0,0 0-1,0 18-15,-17-71 16,17 53-16,-18-53 16,0 36-16,18-36 15,0 71-15,0-1 16,18 36-16,0 18 15,-1 0-15,19 70 16,-1-35-16,18 35 16,-18-35-16,36 35 15,-36-35-15,35 0 16,-34-18 0,17-17-16,-36-18 15,1-18-15,0 18 0,-1-35 16,1-36-1,-18 36-15,0-88 16,-18 70-16,1-18 0,-1 1 16,0 17-16,1-53 15,-1 71-15,0-1 0,18 19 16,-17-1-16</inkml:trace>
  <inkml:trace contextRef="#ctx0" brushRef="#br2" timeOffset="302287.8333">5997 17762 0,'0'18'47,"18"17"-31,0-17-16,-1 70 15,18-53-15,1 54 16,-19-36 0,19 35-16,-19-53 15,1 0-15,17 18 16,-17-35-16,-1-1 0,1-17 15,0 18-15,-1-18 16</inkml:trace>
  <inkml:trace contextRef="#ctx0" brushRef="#br2" timeOffset="302684.6354">5874 18168 0,'0'-18'15,"17"-17"1,1-35 0,0 34-16,-1-34 15,-17 34-15,0-16 0,0 16 16,18 1-16,-18 0 0,0-1 16,0 19-16,18-1 15,-18 1-15,0-1 0,17 0 16,1 18-1,17 36 1,-17-19-16,35 36 16,-18-18-16,0-17 15,1 17-15,-1-35 0,-18 18 16</inkml:trace>
  <inkml:trace contextRef="#ctx0" brushRef="#br2" timeOffset="308179.2623">12012 17198 0,'0'18'0,"18"17"16,17 0-16,18 53 16,-18-35-1,53 71-15,-35-71 16,36 52-16,-54-69 15,35 34-15,-34-52 16,-1 17 0,-17-35-16,-36-17 15</inkml:trace>
  <inkml:trace contextRef="#ctx0" brushRef="#br2" timeOffset="308543.9093">12012 17868 0,'-18'0'15,"1"-17"1,17-1-16,0-35 15,0 0-15,0-17 0,0-54 16,0 71 0,-18-17-16,1-36 15,-1 53-15,0 18 0,1-36 16,17 53 0,17 36-1,36 0-15,0-1 16,-18 19-16,18-19 0,0 1 15,35 17 1,-35-17-16,18-1 16,-36-17-16,0 0 0</inkml:trace>
  <inkml:trace contextRef="#ctx0" brushRef="#br2" timeOffset="309301.8574">16969 17180 0,'17'18'47,"19"35"-31,-1-18 0,0 0-16,0 1 0,71 34 15,-71-34-15,18-1 16,0 0-16,0 18 0,18 0 15,-36-35-15,36 17 16,-54-35-16,1 0 16,-18-18-1,0 1-15</inkml:trace>
  <inkml:trace contextRef="#ctx0" brushRef="#br2" timeOffset="309792.1113">17004 17568 0,'-18'0'16,"18"-17"15,-17-1-15,17-35-1,0 36-15,-18-19 0,18 1 0,-18-18 16,1 18 0,-1-1-16,18 19 0,-18-1 15,18-35-15,0 36 16,0-1-16,0 0 16,18 18-16,0 0 15,35-17 1,0 34-16,-18-17 0,71 18 15,-53 0-15,-1-1 16,1-17-16,18 0 0,17 0 16,-53 0-16</inkml:trace>
  <inkml:trace contextRef="#ctx0" brushRef="#br2" timeOffset="332241.8705">20779 4004 0,'17'18'16,"-17"-1"-1,18 19-15,-18-19 0,35 36 16,-17-35-16,17 17 16,-35-17-16,35-1 15,-35 1-15,18-18 16</inkml:trace>
  <inkml:trace contextRef="#ctx0" brushRef="#br2" timeOffset="332375.4334">20955 4057 0,'0'18'16,"18"-1"-1,-1 54 1,-17-18-1,18-18-15</inkml:trace>
  <inkml:trace contextRef="#ctx0" brushRef="#br2" timeOffset="333086.152">28928 3916 0,'-18'17'16,"18"1"-16,-17 17 0,-1 18 16,18-35-16,0 0 15,18-1-15,-18 1 16,17 0-16,1-1 16,17-17-16</inkml:trace>
  <inkml:trace contextRef="#ctx0" brushRef="#br2" timeOffset="333222.0195">29122 3969 0,'-18'17'15,"18"1"-15,-17 35 16,-1-35-16,18 35 16,18-36-16,-18 1 15,0-1-15</inkml:trace>
  <inkml:trace contextRef="#ctx0" brushRef="#br3" timeOffset="371043.3424">10883 4463 0,'0'0'0,"0"17"16,0-34 15,0-1-16,18-17 1,-18 17-16,0-17 0,17 0 16,-17-1-16,0 19 15</inkml:trace>
  <inkml:trace contextRef="#ctx0" brushRef="#br3" timeOffset="371195.4879">10901 4092 0,'0'0'0,"0"-17"0,0-1 15,0-17 1,0 17-16</inkml:trace>
  <inkml:trace contextRef="#ctx0" brushRef="#br3" timeOffset="371360.17">11236 3687 0,'18'0'16,"-1"-18"0,1 0-16,17 1 15,-17-1-15,-1 18 16</inkml:trace>
  <inkml:trace contextRef="#ctx0" brushRef="#br3" timeOffset="371495.3777">11783 3475 0,'53'-18'15,"17"1"-15,-17-1 16</inkml:trace>
  <inkml:trace contextRef="#ctx0" brushRef="#br3" timeOffset="371628.2509">12506 3369 0,'53'0'16,"-35"0"-16,34 0 15</inkml:trace>
  <inkml:trace contextRef="#ctx0" brushRef="#br3" timeOffset="371798.1823">13176 3263 0,'53'-17'16,"-35"17"-1,-1 0-15,36 0 0,-35 0 16,17 0-16,-17 0 16,0 0-16,-1 0 15,1 0-15</inkml:trace>
  <inkml:trace contextRef="#ctx0" brushRef="#br3" timeOffset="371892.5141">13494 3263 0,'17'0'0</inkml:trace>
  <inkml:trace contextRef="#ctx0" brushRef="#br3" timeOffset="372479.2835">10548 4304 0,'-18'-35'16,"18"-1"-16,18 19 15,0-1 17,17 36-17,-17-1-15,52 72 16,-52-54-16,35 53 15,-36-53-15,19-17 16,17 17-16,-18-35 16,35-17-16,-34-1 15,52-53-15,-53 36 16,36-53 0,-36 53-16,18-18 15,-35 35-15</inkml:trace>
  <inkml:trace contextRef="#ctx0" brushRef="#br3" timeOffset="374914.1653">14605 3087 0,'0'-18'16,"18"18"-1,-18-17-15,17 17 16,-17-18 0,0 36-16,0-1 15,0 54 1,0-36-16,0 18 0,-17 17 15,34-34-15,-17-19 16,18 36 0,0-35-16,-1 0 0,18 17 15,-17-17 1,0-18-16,-1 0 0,1 0 16,0 0-16,-1 0 15,1-18 1,0 18-1,-1 0-15,19 0 16,-19 18-16,1-18 0,17 0 16,0 0-16,-17 0 15,0-18-15,35-17 16,-36-1-16,18-17 16,-35 18-16,0 0 15,0-18-15,-17 18 16,-1-1-1,1 19-15,-1 17 0,18-18 0,-18 18 16,18-18 0,18 18-16</inkml:trace>
  <inkml:trace contextRef="#ctx0" brushRef="#br3" timeOffset="375451.9988">14870 3404 0,'0'-17'15,"0"-1"-15,-18 0 16,18 1-16,0-1 16,0 0-1,0 1 1,0 34 15,-18 1-15,18 17-16,0-17 15,0 0-15,0 17 16,18-17-16,-18-1 16</inkml:trace>
  <inkml:trace contextRef="#ctx0" brushRef="#br3" timeOffset="376533.6836">16051 2981 0,'18'-18'16,"-18"1"-16,0 34 15,0 107 1,0-18 0,0-53-16,0-1 15,0 1-15,0 36 16,0-72-16,0 19 16,0-72-1,35-17 1,-17 0-1,17 18-15,18-18 16,-35 36-16,35-1 16,-18 36-16,0 17 15,-17 0-15,17 18 16,-35-18-16,-17 18 16,-1-35-16,0 0 0,-35 17 15,-17-35 1,35 0-16,-1-18 15,19 18-15,-19-35 16,19 17-16,-1 18 0,-17-17 16</inkml:trace>
  <inkml:trace contextRef="#ctx0" brushRef="#br3" timeOffset="376916.6524">15663 3545 0,'18'0'16,"-36"18"-16,1 35 15,-19-18-15,-34 53 16,52-52-16,-17-1 0,-18 18 16</inkml:trace>
  <inkml:trace contextRef="#ctx0" brushRef="#br3" timeOffset="377811.1795">15169 2646 0,'18'0'31,"17"0"-15,-17 0-1,0 0-15,-1 0 0,19 0 16,-19 0-16,1 0 16,-18-18-1,-35 18 1</inkml:trace>
  <inkml:trace contextRef="#ctx0" brushRef="#br3" timeOffset="378101.194">15152 2681 0,'0'18'16,"0"17"-1,0-17-15,0 17 16,17-17-16,-17-1 15,0 19 1,18-36-16,-18 17 0,18-17 0,-1 18 16,1-18-1,0 0-15,-1 0 16,1 0-16,0 0 16</inkml:trace>
  <inkml:trace contextRef="#ctx0" brushRef="#br3" timeOffset="378417.1686">15434 2699 0,'0'17'16,"0"1"-1,0 0-15,0 35 16,0-36-1,0 1-15,0 0 16,18-1-16</inkml:trace>
  <inkml:trace contextRef="#ctx0" brushRef="#br3" timeOffset="378783.5818">15522 2593 0,'0'-18'0,"18"18"16,0-17-16,-1 17 16,18 0-16,-17-18 15,0 36-15,-1-1 16,1-17-1,-18 18-15,0 0 0,18-1 16,-18 36-16,0-35 16,0 17-16,0-17 0,0 17 15,-18 0 1,18 1-16,0-19 0,18 1 16,-36-18-1,0 0 1,1 0-1,17-18-15,-36 18 16,19 0 0,-1 0-16</inkml:trace>
  <inkml:trace contextRef="#ctx0" brushRef="#br3" timeOffset="379341.6322">16457 2681 0,'18'0'16,"-1"0"0,19 0-16,-1 0 15,0 0 1,-17-18-16,17 18 0,-17 0 16</inkml:trace>
  <inkml:trace contextRef="#ctx0" brushRef="#br3" timeOffset="379562.3558">16510 2663 0,'0'36'15,"0"-1"-15,0 0 16,0 1-16,0-19 0,0 1 15,18 0-15,-1-1 0,19 1 16,-19-18-16,36 0 16,-18 0-16,-17 0 15,17 0-15,-17-18 16</inkml:trace>
  <inkml:trace contextRef="#ctx0" brushRef="#br3" timeOffset="379974.2755">16898 2681 0,'0'-18'16,"0"36"15,0 0-15,0-1-16,0 19 15,0-19-15,0 1 0,0 0 16,18-1-16,-18 1 16,17-18-1,1-18-15</inkml:trace>
  <inkml:trace contextRef="#ctx0" brushRef="#br3" timeOffset="380306.6595">17022 2575 0,'17'-17'0,"1"17"16,-1 0-16,1-18 15,0 18-15,-1 18 16,-17-1-16,18 36 16,0-35-16,-18-1 15,17 19-15,-17-19 0,18 36 16,-18-17-16,18-19 16,-18 19-16,0-1 15,17-18-15,-17 1 0,0 0 16,0-1-16,-17-17 15,-1 0 1,-17 0-16,17 0 16,-17 0-16,-1 0 15,19 0-15</inkml:trace>
  <inkml:trace contextRef="#ctx0" brushRef="#br3" timeOffset="388989.4674">14164 3810 0,'0'-18'32,"0"36"30,0 17-46,0 1-1,-18 34-15,18-35 16,0 36-16,18-36 16,0 36-16,-1-36 15,19 18-15,-19-35 16,19 17 0,-19-35-16,1 18 15,-1-18-15,1-18 16</inkml:trace>
  <inkml:trace contextRef="#ctx0" brushRef="#br3" timeOffset="389300.0038">14411 3881 0,'-18'17'15,"1"1"-15,17-1 16,17 1 0,19 17-1,17-17 1,-18 0-16,0-18 15,0 0-15,-17 0 0,0 0 0,-1 0 16,1 0 0</inkml:trace>
  <inkml:trace contextRef="#ctx0" brushRef="#br3" timeOffset="389512.4059">14587 3898 0,'0'88'16,"-17"-17"-16,17-36 15,0-17-15,0 35 16,17-18-16,-17 0 15,0-17-15</inkml:trace>
  <inkml:trace contextRef="#ctx0" brushRef="#br3" timeOffset="389689.6225">14711 4233 0,'0'18'16,"-18"17"0,18-17-16,18-18 31</inkml:trace>
  <inkml:trace contextRef="#ctx0" brushRef="#br3" timeOffset="390107.2539">14940 3951 0,'18'0'31,"-1"18"-15,-17-1-1,0 1-15,0 0 16,0-1-16,0 19 16,0-19-16,0 1 15,0 0-15,18-1 16,0-17-16,-1 18 15,-17-1-15,18-17 0,-18 36 16,-18-19 0,1 1-16,-1 0 15,0-18-15,1 0 16,-1 17 0,1-17-16,-1 0 0,0 0 15,18-17-15</inkml:trace>
  <inkml:trace contextRef="#ctx0" brushRef="#br3" timeOffset="390456.9984">15011 3757 0,'17'0'16,"1"18"-16,0-1 15,-1 1 1,36 35-16,-35-18 15,17 0-15,0 54 16,-35-54-16,18 18 16,-18 0-16,0 35 0,-18-53 15,18 1-15,-35 16 16,17-34-16,1-18 16</inkml:trace>
  <inkml:trace contextRef="#ctx0" brushRef="#br3" timeOffset="391023.6741">14852 3933 0,'-18'0'31,"36"0"48,17 0-64,-17 0 1,0 18-16,-1-18 0,1 35 15,-1-35-15,-17 36 16,0-19-16</inkml:trace>
  <inkml:trace contextRef="#ctx0" brushRef="#br3" timeOffset="392630.2126">16298 3757 0,'-17'18'16,"17"52"0,-18 1-16,18-18 15,0-36-15,0 19 16,0-1-16,18-17 0,-1-1 16,1 1-16,0 0 0,35 17 15,-36-35 1,18 0-16,1 0 15,-1 0-15,-35-18 0</inkml:trace>
  <inkml:trace contextRef="#ctx0" brushRef="#br3" timeOffset="392931.4289">16686 3775 0,'-17'17'16,"-1"19"-1,18-1 1,0-17-16,0 17 16,18 0-16,-1-17 15,19-1-15,-1-17 16,-17 0-16,17 0 0,0 0 15,0 0-15,1-17 16,-19-1 0,-17 0-1</inkml:trace>
  <inkml:trace contextRef="#ctx0" brushRef="#br3" timeOffset="393136.2591">16863 3828 0,'0'0'0,"0"17"16,0 1-16,0 17 0,0-17 16,17 35-16,-17-36 15,18 19-15,-18-1 16,18 0-16,-1-17 15,-17 0 1</inkml:trace>
  <inkml:trace contextRef="#ctx0" brushRef="#br3" timeOffset="393333.4637">17163 4075 0,'0'17'16,"-18"36"0,0-35-16,1 17 0,17-17 15,-18-1-15,18 1 16,18-18 0</inkml:trace>
  <inkml:trace contextRef="#ctx0" brushRef="#br3" timeOffset="393586.3537">17374 3933 0,'0'36'15,"0"-1"1,0 18 0,0-18-16,0-17 15,18 17 1,0-35-16,-18 18 0,17-18 16</inkml:trace>
  <inkml:trace contextRef="#ctx0" brushRef="#br3" timeOffset="393882.7395">17515 3722 0,'18'17'16,"0"1"0,35 17-16,-36 1 0,36-1 15,-35 0 1,-1 0-16,1 1 0,0 34 16,-18-34-16,0 34 15,-18-35 1,0 1-16,-34 17 15,34-18-15,0-17 16</inkml:trace>
  <inkml:trace contextRef="#ctx0" brushRef="#br3" timeOffset="398019.4448">14464 4692 0,'0'18'32,"18"35"-17,-18-18-15,0 0 16,17 18-16,-17 18 16,18-36-16,-18-18 15,17 36 1,1-17-16,0-19 15,-18 1-15</inkml:trace>
  <inkml:trace contextRef="#ctx0" brushRef="#br3" timeOffset="398425.1376">14340 4833 0,'18'-18'46,"-18"1"-30,18-1-16,-1 1 16,1-19-16,0 19 15,17-19 1,-17 19-16,-1-1 16,1 18-16,-1 0 15,1 18 1,-18-1-1,18 1-15,-1 0 0,1-1 16,0 1-16,-1 0 0,19-1 16,-19 1-16,1-1 15</inkml:trace>
  <inkml:trace contextRef="#ctx0" brushRef="#br3" timeOffset="403764.4288">15117 4639 0,'17'18'31,"1"17"-15,-1-17-1,1 17-15,17 35 0,-17-34 16,0-1-16,-1 36 16,19-19-1,-19-34-15,-17 0 0,18-1 16,-1 1-16,-17-36 15</inkml:trace>
  <inkml:trace contextRef="#ctx0" brushRef="#br3" timeOffset="404120.952">15046 4921 0,'0'-35'32,"0"17"-17,0-35 1,0 36-16,0-1 15,0 1-15,18-1 0,-1-17 16,-17 17-16,36-17 16,-19 17-16,-17 0 15,18 1-15,-1 17 0,19 0 16,-19 0-16,36 0 16,-35 0-16,0 0 15,17 0-15,-18 0 16,1 0-16</inkml:trace>
  <inkml:trace contextRef="#ctx0" brushRef="#br3" timeOffset="417918.3951">15558 8378 0,'-18'0'16,"18"18"-16,18-36 62,-18-34-46,17 34-16,-17-17 0,0-1 15</inkml:trace>
  <inkml:trace contextRef="#ctx0" brushRef="#br3" timeOffset="418068.1702">15646 8061 0,'17'-18'15,"-17"1"1,0-1-16,18 0 16,-18 1-1,18-1-15,-18 1 16,17 17-16,-17-18 0</inkml:trace>
  <inkml:trace contextRef="#ctx0" brushRef="#br3" timeOffset="418206.718">15804 7761 0,'0'-18'0,"18"-34"15,0 52-15,-18-36 16,17 36-16,1-17 31,0 17-31,-1-18 16,19 0 0,-19 1-16</inkml:trace>
  <inkml:trace contextRef="#ctx0" brushRef="#br3" timeOffset="418346.089">16281 7338 0,'17'-18'15,"1"1"1,0-1-16,-1 0 0,36-17 16,-18 17-1,-17 1-15</inkml:trace>
  <inkml:trace contextRef="#ctx0" brushRef="#br3" timeOffset="418484.7722">16845 7091 0,'18'-18'15,"-1"1"-15,19 17 0,17-18 16</inkml:trace>
  <inkml:trace contextRef="#ctx0" brushRef="#br3" timeOffset="418635.2396">17515 6950 0,'71'-36'16,"-36"19"-1,-17 17-15,0 0 0</inkml:trace>
  <inkml:trace contextRef="#ctx0" brushRef="#br3" timeOffset="419252.6861">15346 8149 0,'0'18'16,"17"35"-1,1-18-15,35 71 16,-35-71-16,35 53 16,-36-70-1,36 17-15,-18-35 16,36 0-16,-36-17 16,36-36-1,-36 17-15,18-17 0,-35 18 16,-1 35-1,1-17-15</inkml:trace>
  <inkml:trace contextRef="#ctx0" brushRef="#br3" timeOffset="420842.8091">18556 6332 0,'0'-17'0,"0"34"47,0 54-47,0-18 16,0 17-16,0-17 0,0 0 15,18 53 1,-1-71-16,1-17 0,0 0 15,-1-1-15,1-17 0,17 0 16,-17 0-16,0-17 0,17-19 16,-35 19-16,17-19 15,-17 1-15,18 35 16,0 35 0,-18-17-16,53 17 15,-36-17 1,19-18-16,-1 0 15,-18 0-15,19 0 0,17-35 16,-36 17-16,-17-35 16,0 18-16,-17-36 15,-1 36-15,-17-18 16,17 35-16,0 1 16,1-1-16</inkml:trace>
  <inkml:trace contextRef="#ctx0" brushRef="#br3" timeOffset="421133.6237">19279 6015 0,'18'0'0,"-18"-18"16,18 18-16,17-17 15,-17 17-15,-1-18 0,1 18 16,17 0-1,-35 18-15</inkml:trace>
  <inkml:trace contextRef="#ctx0" brushRef="#br3" timeOffset="421332.7026">19332 6050 0,'0'18'0,"18"-1"0,-18 1 15,18 35-15,-18-18 16,17 18-16,-17-18 16,35 1-1,-35-19-15,18 1 0,17 0 16,-17-18 0,0-18-16</inkml:trace>
  <inkml:trace contextRef="#ctx0" brushRef="#br3" timeOffset="421588.1299">19667 6050 0,'53'0'16,"-35"0"-1,-18 18-15,0-1 16,0 1-16,-18 35 15,1-35-15,-1 17 0,-17-17 16,35 17 0,0-18-1,35-17 1,-17 0-16,-1 0 16,19 0-16,-19-17 0</inkml:trace>
  <inkml:trace contextRef="#ctx0" brushRef="#br3" timeOffset="421954.4807">19914 5944 0,'0'0'0,"18"0"16,0 18 0,-1-18-16,1 0 15,0 18-15,-1-1 16,1 19-16,-1-19 16,-17 1-16,0 17 0,18 18 15,-18-35-15,0-1 16,-18 19-1,18-19-15,-17 1 16,-1-18-16,1 0 16,-1 0-1,0-18 17</inkml:trace>
  <inkml:trace contextRef="#ctx0" brushRef="#br3" timeOffset="423758.0957">20267 6738 0,'0'18'16,"-18"35"0,18-36-16,-17 36 15,-1-35-15,1 35 16,17-36-16,0 1 15,17-18 1</inkml:trace>
  <inkml:trace contextRef="#ctx0" brushRef="#br3" timeOffset="424146.0967">20708 6050 0,'0'0'0,"0"53"0,18 88 15,-18-70-15,0-1 16,17 1-16,-17-18 16,36 35-16,-36-53 0,17-17 15,1-18 1,0-35-1,-1-1-15,18-34 16,1 52-16,-1-17 16,-17 35-16,17 17 0,0 19 15,-17-1-15,-1 18 16,-17-18-16,-17 1 16,-1-19-1,-17 1-15,17-1 16,-35-17-16,18 0 15,35-17-15,-18-1 0,18 1 16,0-19-16</inkml:trace>
  <inkml:trace contextRef="#ctx0" brushRef="#br3" timeOffset="424412.7242">21290 5874 0,'35'0'16,"1"-18"-16,17 0 15,-18 1-15,18-1 16,-36 18 0,1 0-16</inkml:trace>
  <inkml:trace contextRef="#ctx0" brushRef="#br3" timeOffset="424625.2211">21325 5891 0,'18'36'16,"-18"-1"-16,18 18 15,-18-18-15,17 0 16,1-17 0,0 0-16,-1-1 0,1-17 15,0 0-15,-1 0 16,1 0-16,-1 0 15</inkml:trace>
  <inkml:trace contextRef="#ctx0" brushRef="#br3" timeOffset="424907.6413">21625 5909 0,'53'18'16,"-35"-18"-16,-1 0 16,1 17-16,0 1 0,-18 0 15,17-18-15,-17 17 0,0 1 16,0 17-16,0-17 0,-17-18 16,-1 17-1,36-17 16,-1 0-15,1 0-16,17 0 16,-17 0-16</inkml:trace>
  <inkml:trace contextRef="#ctx0" brushRef="#br3" timeOffset="425303.1039">21890 5803 0,'18'0'16,"-1"0"0,18-17-16,-17 17 15,17-18-15,-17 18 16,0 0-16,-1 0 15,-17 18 1,0 17 0,18-18-16,-18 1 15,35 53-15,-35-54 16,18 19-16,-1-19 0,1 19 16,-18-19-16,18 1 0,-18-1 15,17-17-15,-17 18 16,-17-18 15,-19 0-31,19 0 16,-1 0-16,-35 18 15,36-1-15</inkml:trace>
  <inkml:trace contextRef="#ctx0" brushRef="#br3" timeOffset="427188.5286">18397 7232 0,'-17'18'32,"17"17"-17,-18 0-15,18 53 16,0-52-16,0 17 0,18 17 15,-1-35 1,19-17-16,17 35 16,-36-35-16,36-1 15,-18 1-15,1-18 16</inkml:trace>
  <inkml:trace contextRef="#ctx0" brushRef="#br3" timeOffset="427460.7117">18750 7214 0,'0'18'15,"18"53"-15,-18-54 16,0 36-16,35 18 16,-35-36-16,35 18 15,-17-18-15,-18-17 16,18-1-16,-18 1 0,17 0 16</inkml:trace>
  <inkml:trace contextRef="#ctx0" brushRef="#br3" timeOffset="427655.4309">19032 7532 0,'-17'53'16,"17"-36"-1,0 19 1,0-19-16,17-17 16</inkml:trace>
  <inkml:trace contextRef="#ctx0" brushRef="#br3" timeOffset="427889.6178">19226 7320 0,'-17'35'16,"17"-17"-16,17 0 0,1-1 16,35 1-1,-35 0-15,52-18 16,-52 0-16,17 0 0,-17-18 15,17 18-15</inkml:trace>
  <inkml:trace contextRef="#ctx0" brushRef="#br3" timeOffset="428055.6756">19420 7408 0,'18'53'15,"0"-17"1,-1-1-16,-17-18 16,36 1-16,-36 0 15,17-18-15</inkml:trace>
  <inkml:trace contextRef="#ctx0" brushRef="#br3" timeOffset="428284.3323">19614 7197 0,'71'53'16,"-18"17"-16,-18 1 15,-35-18-15,18 35 16,-53 71-1,-18-71 1,35-53-16,-17-17 16</inkml:trace>
  <inkml:trace contextRef="#ctx0" brushRef="#br3" timeOffset="429873.8676">21202 7056 0,'0'-36'15,"0"19"-15,-18 17 16,1 17 0,-1 36-16,18 0 15,0 53 1,0-71-16,18 18 0,35 18 16,-36-36-16,19 0 15,16 18-15,-34-53 16,17 18-16,-17-18 0,0 0 15</inkml:trace>
  <inkml:trace contextRef="#ctx0" brushRef="#br3" timeOffset="430324.4449">21572 7056 0,'0'17'31,"18"36"-16,0-35-15,-1 35 16,19 0-16,-19-36 16,1 19-16,-1-1 15,1-18-15,-18 1 16</inkml:trace>
  <inkml:trace contextRef="#ctx0" brushRef="#br3" timeOffset="430513.9818">21925 7320 0,'-17'35'16,"17"-17"-1,-18 17 1,0-17-16,18 0 15</inkml:trace>
  <inkml:trace contextRef="#ctx0" brushRef="#br3" timeOffset="430825.7547">22154 6967 0,'0'36'15,"18"-1"-15,0 18 16,-18-36-16,17 19 0,1 17 15,0-36-15,-1 1 16,-17 35-16,18-35 16,-18-1-16,18 1 15</inkml:trace>
  <inkml:trace contextRef="#ctx0" brushRef="#br3" timeOffset="431088.1826">22366 6826 0,'53'53'15,"18"0"1,-18 18 0,-18-36-16,35 71 15,-52-36 1,-36 19-16,-17-54 16,-18 53-16</inkml:trace>
  <inkml:trace contextRef="#ctx0" brushRef="#br3" timeOffset="435177.0201">18715 8026 0,'18'0'78,"-1"0"-62,1 0-16,-1-18 0,36 18 16,-35 0-16,0 0 15,-1 0-15</inkml:trace>
  <inkml:trace contextRef="#ctx0" brushRef="#br3" timeOffset="435675.5236">19209 7990 0,'17'0'15,"1"0"1,0 0-16,17 0 15,0-17-15,1 17 16,16 0 0,-16 0-16,-19 0 15</inkml:trace>
  <inkml:trace contextRef="#ctx0" brushRef="#br3" timeOffset="437148.1263">19491 8220 0,'0'17'31,"0"19"-15,18-19-1,-18 1-15,17 0 0,1 17 16,-18-18-16,18 36 16,-18-35-16,17 0 15,-17-1-15,18 1 16,-18 0-1,17-18 1</inkml:trace>
  <inkml:trace contextRef="#ctx0" brushRef="#br3" timeOffset="437597.701">19368 8467 0,'-18'-18'0,"18"0"16,0 1 0,18-1-1,-1 0 1,-17 1-16,18-1 0,-1 1 0,1-1 16,0-17-1,-18 17-15,17 0 16,-17 1-16,18-1 15,0 18 1,-1 18 0,19-1-1,-1-17-15,18 18 16,-36-18-16,54 0 16,-53 0-16,-1 0 15,1 0-15</inkml:trace>
  <inkml:trace contextRef="#ctx0" brushRef="#br3" timeOffset="438916.1882">18680 8326 0,'-18'17'31,"18"1"-31,-18 17 16,1-17-16,-1 35 15,-17-18-15,17 0 16,0 18-1,18-18-15,-17-17 0,17 17 16</inkml:trace>
  <inkml:trace contextRef="#ctx0" brushRef="#br3" timeOffset="439255.2535">18433 8396 0,'0'0'0,"17"-18"15,1 18 1,0-17-16,17-1 15,-18 1-15,19-1 0,17-17 16,0 17 0,-18 0-16,-17 1 0,-1 17 0,1-18 15,-1 18 1,-17 18-16,0 17 16,0 0-1,0-17-15,18 0 16,-18 17-16,0-18 0,35 19 15,-35-19-15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04.8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8079 9454 0,'0'-17'32,"-18"17"-17,18-18 17,0 36 14,0 17-30,0 0-16,0 1 0,18 87 16,-18 54-1,0-72-15,0 1 0,0-18 16,0 106 0,0-123-16,0 52 15,0-70-15,0-17 0,0-1 16,0-17-16,0-1 15,0-34 1</inkml:trace>
  <inkml:trace contextRef="#ctx0" brushRef="#br0" timeOffset="450.892">7761 9754 0,'0'-17'47,"35"-19"-31,18 1-16,-35 0 16,35 0-1,-35-1-15,34-17 16,-34 36-16,0-19 15,-1 19-15,1-1 16,0 18 0,-1 35-16,1-17 15,0 0-15,-1-1 0,1 1 16,17 35 0,-17-35-16,35 17 15,-36-18-15</inkml:trace>
  <inkml:trace contextRef="#ctx0" brushRef="#br0" timeOffset="1941.4569">10636 9384 0,'0'18'16,"0"17"-1,0 0-15,0 53 16,18-17-16,-18 17 0,0 18 15,0 106-15,-18-107 16,1 107 0,17-124-16,0-17 0,0 35 15,0-53-15,17-1 16,-17-34-16,18-18 16,-18-18-16</inkml:trace>
  <inkml:trace contextRef="#ctx0" brushRef="#br0" timeOffset="2381.044">10336 9596 0,'0'17'15,"18"-17"-15,17-17 31,-17-1-31,53-17 16,-36-1-16,0 1 16,36-35-16,-36 34 15,0-17-15,18 0 16,-35 36-16,-1-1 0,-17 36 31,18 17-31,-18 0 16,18 18-16,-1-17 0,19 52 15,16-35 1,-34-18-16,17-17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50.9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22613 3775 0,'18'0'141,"-36"0"-125,36 0 374,-36 0-343,0-18 0</inkml:trace>
  <inkml:trace contextRef="#ctx0" brushRef="#br0" timeOffset="1958.7714">22490 3739 0,'0'-17'547,"0"-1"-344,0 1-188,0 34 79,0 1-78,0 17-1,0 18 1,0-18-16,-18-17 0,18 17 16,0 18-1,0-18-15,0 18 16,0-17-16,0-1 0,0-17 15,0 17-15,0 18 16,-18-18-16,18 0 0,0 1 16,0-19-16,-17 36 15,17-18-15,0-17 16,0 17-16,0-17 0,0 17 16,0-17-1,0 17-15,0-17 16,0-1-16,0 19 15,0-19-15,0 1 16,0 0-16,0 17 16,17 0-1,-17-17-15,0-1 16,0 1 0,0 0-16,0-1 15,0 1-15,0 17 16,18-17-16,-18 0 15,0-1-15,18-17 16</inkml:trace>
  <inkml:trace contextRef="#ctx0" brushRef="#br0" timeOffset="4267.0145">22190 4092 0,'17'0'0,"-17"-17"47,0-1-32,-17 0 1,17 1-16,0-36 16,0 17-16,-18 1 15,0-71-15,1 53 16,-36-70-16,35 52 16,-52-34-1,34 69-15,-16-52 16,16 70-16,19-34 15,-1 34-15,18-17 0,0 17 16,0-17-16,0 17 16,0 0-1,0 1-15,18-1 16,17 1 0,0 17-16,53-36 15,-17 19-15,105-19 16,-70 19-16,35-1 15,0 0-15,0 1 0,195-36 16,-178 35 0,1 1-16,17-19 0,124-17 15,-176 36 1,-1-19-16,-17 19 0,-35-1 0,17-17 16,-70 35-1,-18-18-15,-18 18 16</inkml:trace>
  <inkml:trace contextRef="#ctx0" brushRef="#br0" timeOffset="4911.8521">21960 3969 0,'18'0'16,"0"0"0,-18-18-16,17 36 15,-17-1 1,36 1-1,-36 17-15,17-17 0,19 17 16,-36-17-16,17 0 16,1-18-16,-1 17 15,1-17-15,17-17 16,1-1-16,-19-17 0,54-36 16,-36 36-16,0-1 15,-17 19-15,17-18 16,-17 35-16,0 0 15</inkml:trace>
  <inkml:trace contextRef="#ctx0" brushRef="#br0" timeOffset="9277.4213">24959 1711 0,'-18'-18'15,"18"1"1,18 17-1,35 0 1,18 0 0,-36 0-16,0 0 0,18 0 15,18 17-15,-54 1 16,1 17-16,-18-17 16,0 17-16,0 0 15,-18-17-15,-17 53 0,0-1 16,17-35-16,0 18 15,18-35-15,0 17 16,0-17 0,18 0-16,17-1 15,-17 1-15,0-18 0,-1 0 16,18 0-16,-17 0 16,-36-18 15</inkml:trace>
  <inkml:trace contextRef="#ctx0" brushRef="#br0" timeOffset="9455.0825">24888 1993 0,'36'0'16,"-1"-17"-1,71-1-15,-53 0 16,0 1-16,53-1 16,-71 18-16,0 0 15</inkml:trace>
  <inkml:trace contextRef="#ctx0" brushRef="#br0" timeOffset="10640.2932">26423 1887 0,'18'0'31,"17"0"-15,36-17-16,-54 17 15,18 0-15,-17-18 0,35 18 16,-35 0-16,-1 0 16,1 0-1</inkml:trace>
  <inkml:trace contextRef="#ctx0" brushRef="#br0" timeOffset="10807.2596">26494 2011 0,'35'17'0,"-17"-17"15,34 18 1,-16-18-16,17-18 0,-18 18 0,0 0 15,0 0-15,-17-17 0,0 17 16</inkml:trace>
  <inkml:trace contextRef="#ctx0" brushRef="#br0" timeOffset="11629.7141">27270 1782 0,'0'17'31,"0"36"-15,0-18-16,0 18 16,0-17-16,0 34 15,17-35-15,-17-17 0,36 35 16,-19-35-1,1-18-15,0 0 0,17 0 16,-18-18 0,1 0-16,0 1 15,-1 17 17,1 17-32,17 1 15,-17 0-15,0-18 16,17 17-16,18-17 15,-36 0-15,1-17 16,0 17-16,-1-18 0,-17 0 0,18-17 16,-36 0-1,1-1-15,-1 1 16,0 0 0,1 35-16,-1 0 0,18-18 15</inkml:trace>
  <inkml:trace contextRef="#ctx0" brushRef="#br0" timeOffset="12569.6755">28222 1482 0,'18'0'31,"17"0"-15,0 0-16,18 0 15,-35-18-15,0 18 16,-1 0-16,1 0 0</inkml:trace>
  <inkml:trace contextRef="#ctx0" brushRef="#br0" timeOffset="12714.0031">28328 1588 0,'18'70'16,"-1"-52"-16,1 35 16,-18-36-16,18 1 0,-18 17 15</inkml:trace>
  <inkml:trace contextRef="#ctx0" brushRef="#br0" timeOffset="13224.3544">28681 1870 0,'17'0'47,"19"35"-31,-19-35-16,1 18 15,0-1-15,35 19 16,-18-19-16,-17 1 16,-1-1-16,36 1 15,-53 0-15,18-18 0,-18 17 16</inkml:trace>
  <inkml:trace contextRef="#ctx0" brushRef="#br0" timeOffset="13408.2368">28893 1870 0,'-53'53'16,"35"-18"-16,-53 35 16,54-34-1,-19-1-15,19 0 16,17-17-16,-18 0 0,18-1 0</inkml:trace>
  <inkml:trace contextRef="#ctx0" brushRef="#br0" timeOffset="15683.7238">29651 1905 0,'18'0'63,"-1"0"-48,19 0-15,-19 0 0,54-18 16,-54 18-16,19 0 15,-19 0 1</inkml:trace>
  <inkml:trace contextRef="#ctx0" brushRef="#br0" timeOffset="15863.33">29757 1782 0,'0'17'0,"0"18"16,0-17-16,0 70 16,0-52-16,0 16 0,17 19 15,1-53 1,0 17-16,-1-35 16</inkml:trace>
  <inkml:trace contextRef="#ctx0" brushRef="#br0" timeOffset="16283.6417">30092 1588 0,'18'70'0,"17"1"15,-35-18 1,0-18-16,18 71 16,-18-36-16,0-35 15,0-17-15,0 0 16,17-18-16,-17-18 16,18-17-16,17 0 15,-17 17-15,17 0 0,-17 18 16,17 0-16,35 18 15,-34 0-15,-1-1 16,-17 1-16,-1-1 0,-17 19 16,18-19-16,-36 1 15,-17 0-15,0-18 0,-1 17 16,1-17-16,-71-17 16,53-1-16,18 0 15,-18 1-15,36 17 16,17-18-16</inkml:trace>
  <inkml:trace contextRef="#ctx0" brushRef="#br0" timeOffset="21111.3489">25506 1217 0,'17'0'0,"1"0"31,0 0-15,-1 0-16,1 0 0,17 0 16,-17 0-16,0-18 15,-1 18-15</inkml:trace>
  <inkml:trace contextRef="#ctx0" brushRef="#br0" timeOffset="21344.1511">25559 1217 0,'17'0'15,"-17"18"1,0-1-16,18 19 0,-18-19 16,0 54-16,0-54 15,0 19-15,18 17 16,-18-18-16,17-35 0,1 35 15,17-35 1,-17 0-16,0 0 16,-1 0-16,1-17 0,17-1 15</inkml:trace>
  <inkml:trace contextRef="#ctx0" brushRef="#br0" timeOffset="21587.7909">25912 1305 0,'0'18'0,"0"0"16,0-1-16,0 18 15,17 1-15,-17-19 0,0 19 16,18-19 0,-18 1-16,17-18 15</inkml:trace>
  <inkml:trace contextRef="#ctx0" brushRef="#br0" timeOffset="21951.0224">26017 1182 0,'36'0'16,"-19"-18"-16,1 18 15,0 0-15,-1 0 16,1 18-16,-18-1 15,17-17-15,-17 36 16,18-19-16,-18 1 0,0 35 16,18 0-1,-18-36-15,0 19 16,17-19-16,1 36 16,0-35-16,-18 0 15,-18-18 16,0 0-15,1 0-16,-1 0 16,0 0-16</inkml:trace>
  <inkml:trace contextRef="#ctx0" brushRef="#br0" timeOffset="24074.2856">27623 1393 0,'17'0'15,"18"0"1,-17 0-16,0-17 0,17 17 15,-17-18 1,-1 18-16,1-17 16</inkml:trace>
  <inkml:trace contextRef="#ctx0" brushRef="#br0" timeOffset="24309.7801">27675 1376 0,'0'53'16,"0"-36"-1,-17 36-15,17-35 16,0 17-16,0-17 0,0 17 16,0-17-16,35 17 15,-17-35-15,35 18 16,-36-18-16,19 0 15,-19 0 1,-17-18-16</inkml:trace>
  <inkml:trace contextRef="#ctx0" brushRef="#br0" timeOffset="24514.051">27869 1535 0,'0'17'15,"0"19"-15,0-1 16,18 0-16,-18-17 16,18-1-16,-1-17 15,1 0-15</inkml:trace>
  <inkml:trace contextRef="#ctx0" brushRef="#br0" timeOffset="24886.9886">27975 1341 0,'18'0'0,"0"0"15,-1 0-15,18 0 16,-17 0-16,0-18 16,-1 18-1,-17 18-15,0-1 16,0 18-16,0-17 16,0 17-16,0 1 0,0-1 15,18 36 1,-18-36-16,0-18 0,0 19 15,18-19-15,-18 1 0,0 17 16,-18-17 15,0-36-15,1 18-16,-1 0 16,0 0-16,1 0 0,-1 0 15</inkml:trace>
  <inkml:trace contextRef="#ctx0" brushRef="#br0" timeOffset="25526.8389">30551 1288 0,'52'-18'16,"19"0"-1,-53 18 1,-1-17-16</inkml:trace>
  <inkml:trace contextRef="#ctx0" brushRef="#br0" timeOffset="25754.0434">30586 1305 0,'17'36'16,"-17"-1"-16,0 18 15,0-18 1,0-17-16,0 17 0,18-17 16,0 17-16,-1-17 15,1-18-15,0 0 16,17-18 0,-17 18-16,-18-18 0,17 18 15</inkml:trace>
  <inkml:trace contextRef="#ctx0" brushRef="#br0" timeOffset="25960.8148">30886 1376 0,'0'35'15,"17"0"-15,-17 1 16,18-19-16,-18 1 16,18 0-16,-1-1 15</inkml:trace>
  <inkml:trace contextRef="#ctx0" brushRef="#br0" timeOffset="26340.1787">30992 1252 0,'35'0'16,"0"0"-1,18-17 1,-18 17-1,-17 0-15,0 17 16,-1 19-16,-17-19 16,0 19-16,0 16 15,18-34-15,-18 17 0,17 18 16,-17-17 0,18-19-16,-18 19 0,18-19 15,-1 18-15,-17-17 16,-17-18-1,-19 0 1,19 0-16,-1 0 16,1 0-16,-1 0 15,0 0-15</inkml:trace>
  <inkml:trace contextRef="#ctx0" brushRef="#br0" timeOffset="33334.0975">25735 2028 0,'-17'18'47,"17"0"-31,-18-1-16,18 1 15,0 17-15,0-17 0,0 35 16,0-35-1,0-1-15,0 36 16,0-35-16,0-1 0,0 1 16,18-18-16,-18 18 15</inkml:trace>
  <inkml:trace contextRef="#ctx0" brushRef="#br0" timeOffset="35368.9453">28011 2134 0,'0'-17'15,"0"34"1,17-17-1,-17 18 1,0 0-16,18-1 0,-18 36 16,0-18-1,0-17-15,0 17 0,0-17 16,0 17-16</inkml:trace>
  <inkml:trace contextRef="#ctx0" brushRef="#br0" timeOffset="39201.5308">30833 2099 0,'17'0'15,"-17"18"64,0-1-64,0 19-15,0-19 16,0 1-16,0 35 15,0-36-15,0 1 0,0 17 16,0-17 0</inkml:trace>
  <inkml:trace contextRef="#ctx0" brushRef="#br0" timeOffset="44534.1605">22772 4163 0,'0'-18'94,"17"-17"-78,-17 17-16,18 1 15,-18-19-15,18 1 16,-1 0-16,1-1 0,0 19 16,-1-36-16,-17 35 15,0 1-15,0-1 0,18 18 16,-18-18 0,0 1-16,18-1 15,-18 0-15,0 1 16,17-1-1,-17 1 1,18 17 31,17-18-31,0 0-16,1 1 15,87-1 1,-52 0-16,87 1 15,-69 17-15,16 17 0,1 1 16,18-18-16,105 18 16,-88-18-16,-17 0 0,-1 0 15,1-18-15,87-17 16,-105-1-16,-18 19 16,1-1-16,-37 1 0,1-1 15,-53 0-15,-17 36 16</inkml:trace>
  <inkml:trace contextRef="#ctx0" brushRef="#br0" timeOffset="45196.6029">22666 4004 0,'-18'0'16,"18"-18"-1,0 1 16,0 34 1,0 19-17,18-1-15,-18 0 16,18-17-16,-1 0 0,1 17 16,17-35-16,0 17 15,1-17-15,17 0 16,-36-17-1,19 17-15,34-35 16,-52 17-16,17-17 16</inkml:trace>
  <inkml:trace contextRef="#ctx0" brushRef="#br0" timeOffset="47131.5783">25964 3334 0,'0'-18'16,"-35"18"-1,0 0 1,17 0-16,-35 18 16,36-1-16,-1 1 0,-35 53 15,36-36-15,17-17 16,0 52-16,0-35 15,0-17-15,17 0 0,-17-1 16,53 1 0,-35 0-16,-1-18 0,1-18 15,17 18-15,1-35 16,-19-1-16,-17 19 0,18-19 16,-18 19-16,0-36 15,0 18-15,0 17 16,0 0-16,0 1 0,0 34 31,17-17-31,-17 36 0,18 17 16,-18-36-16,35 36 15,1-53 1,-19 18-16,19-1 16,-19-17-16,1 0 0,-18-17 15</inkml:trace>
  <inkml:trace contextRef="#ctx0" brushRef="#br0" timeOffset="47526.4118">26211 2840 0,'18'0'47,"0"0"-47,-1 0 0,36 0 15,-17-18-15,-19 18 16,1 0-16,-1 0 16,1 0-16,-36 0 15,-17 18 1</inkml:trace>
  <inkml:trace contextRef="#ctx0" brushRef="#br0" timeOffset="47827.0158">26211 2840 0,'0'18'32,"0"-1"-32,0 1 15,0 17-15,0-17 16,0 35 0,0 0-16,0-36 15,0 18-15,0-17 0,18 0 16,0-1-16,-1 1 15,1-18-15,0 0 0,17 0 16,-17 0 0,-1 0-16,1 0 0</inkml:trace>
  <inkml:trace contextRef="#ctx0" brushRef="#br0" timeOffset="48099.2138">26494 2963 0,'17'0'15,"-17"18"1,0 0-16,0-1 0,0 19 15,0-19 1,0 1-16,18-1 0,-18 1 16,18-18 15</inkml:trace>
  <inkml:trace contextRef="#ctx0" brushRef="#br0" timeOffset="48473.4658">26670 2840 0,'18'0'16,"-1"0"-1,1 0 1,0 0-16,-1 0 15,18 18 1,-17-18-16,0 17 16,-18 1-1,0 17-15,0 18 16,0-18-16,0 36 16,0-18-16,0-36 0,0 19 15,0-1-15,17-17 16,-17-1-1,-17-17-15,-1-17 16,0-1 0,1 18-16,-1-18 0,18 1 15,-17 17-15,-1 0 16</inkml:trace>
  <inkml:trace contextRef="#ctx0" brushRef="#br0" timeOffset="49055.9223">26476 3598 0,'18'0'15,"-18"-17"-15,0 34 32,0 1-32,17 0 15,-17 17-15,0 0 16,0-17-16,0-1 16,0 1-1,0 17-15,0-17 16,-17-18-1</inkml:trace>
  <inkml:trace contextRef="#ctx0" brushRef="#br0" timeOffset="49829.7509">27270 3316 0,'17'0'31,"19"0"-16,34 0 1,-35-18-16,-17 18 0,17 0 16,-17 0-16</inkml:trace>
  <inkml:trace contextRef="#ctx0" brushRef="#br0" timeOffset="49983.6686">27217 3475 0,'35'0'16,"0"0"-16,36 0 15,-18 0-15,-36 0 16,1 0-16</inkml:trace>
  <inkml:trace contextRef="#ctx0" brushRef="#br0" timeOffset="50767.37">28593 3210 0,'17'0'15,"-17"-17"-15,-35 17 16,17 0-16,1 0 16,-54 0-16,18 17 15,0 19-15,-52 34 16,52-35-16,17 1 0,-17 52 16,36-70-1,17 17-15,0 0 0,88 36 16,-53-71-1,1 17-15,52-17 16,-53-17-16,-17 17 0,-1-18 16,1 18-16,-36-35 15,1 17-15,-1 0 16,0 1-16,-17-1 0,0 18 16,0-17-16,17 17 15,0-18 1</inkml:trace>
  <inkml:trace contextRef="#ctx0" brushRef="#br0" timeOffset="51102.42">29034 2893 0,'-18'0'32,"-17"53"-17,17 53 1,0-54-16,1 90 15,17-72-15,0-17 0,17 18 16,19 17-16,-19-35 16,1-36-16,17 19 0,-17-19 15,35-17-15,-36 0 16</inkml:trace>
  <inkml:trace contextRef="#ctx0" brushRef="#br0" timeOffset="51502.1158">29245 3193 0,'0'-18'15,"18"18"1,35-18-16,-18 18 16,18 0-16,35 18 15,-35-18-15,18 35 16,-54-17-16,1 17 16,-36-17-16,-35 52 15,36-34-15,-54 34 16,54-34-16,-1-1 15,18-18-15,0 36 16,18-35-16,17 17 16,0-17-16,0-18 15,-17 0-15,17 0 0,1 0 16,-36-18 0,-36 1-16</inkml:trace>
  <inkml:trace contextRef="#ctx0" brushRef="#br0" timeOffset="51652.6668">29369 3475 0,'53'-18'16,"-18"18"0,18 0-16,-18-17 15,0 17-15,1-18 16,-19 0-16</inkml:trace>
  <inkml:trace contextRef="#ctx0" brushRef="#br0" timeOffset="51909.3723">29774 2805 0,'18'0'16,"35"-18"-16,-35 18 16,52-18-16,-35 18 15,-17 0-15,0 0 16,-36 0-16</inkml:trace>
  <inkml:trace contextRef="#ctx0" brushRef="#br0" timeOffset="52114.7635">29880 2822 0,'0'0'0,"0"18"15,0 17 1,0 18-16,0-18 15,0-17-15,18 35 16,-18-35-16,35 17 16,0-35-16,-17 17 0,17-17 15,1 18 1,-19-36-16</inkml:trace>
  <inkml:trace contextRef="#ctx0" brushRef="#br0" timeOffset="52398.2129">30198 2893 0,'17'0'16,"-17"17"-1,0 36-15,0-17 16,0-19-16,18 36 16,0-35-1,-18-1-15,0 1 0</inkml:trace>
  <inkml:trace contextRef="#ctx0" brushRef="#br0" timeOffset="52815.7066">30374 2769 0,'35'0'15,"-17"0"1,0-17-16,17 17 16,-17 17-1,-18 1 1,0 17-1,0-17-15,0 0 0,17 34 16,-17-16-16,0-1 16,18-17-16,-18 17 0,0 18 15,18-36 1,-18 1-16,0 17 0,-18-35 16,0 18-1,1-18-15,-1-18 16,0 18-1,1-17-15,-1 17 16,0-18-16,1 18 16</inkml:trace>
  <inkml:trace contextRef="#ctx0" brushRef="#br0" timeOffset="53339.2262">30163 3528 0,'0'17'15,"0"19"1,0-19-16,0 19 0,0-1 15,17-17-15,-17 34 16,18-34-16,-1 17 16,1-17-16</inkml:trace>
  <inkml:trace contextRef="#ctx0" brushRef="#br0" timeOffset="53800.9198">30709 2805 0,'18'0'16,"0"0"-1,-1 17-15,19 1 16,-1 52-16,0-34 16,18 70-16,-35-54 15,17 1-15,-17 0 0,-1 88 16,-17-88-16,0 88 16,-17-88-1,-1 0-15,-35 53 16,35-71-16,1 1 0,-19-1 15,-16 0-15</inkml:trace>
  <inkml:trace contextRef="#ctx0" brushRef="#br1" timeOffset="79591.5749">27129 5098 0,'0'-18'16,"0"0"0,-18 18-1,0-17-15,1-1 16,-19 0-16,19 18 16,-1 0-16,-17 0 0,-36 18 15,36 17-15,-53 36 16,53-18-1,17 0-15,-17 53 16,17-1-16,18-52 16,35 53-1,-17-71-15,0-17 0,34 35 16,-16-53-16,-1 0 0,53-18 16,-70 1-1,17-19-15,0-34 16,-17 35-16,0-1 0,-18-52 15,0 35 1,0 18-16,17-18 0,-17-18 16,0 36-16,-17 18 15,17-36-15,0 35 16,0 36 0,0 17-16,0 0 15,17 0-15,-17 18 16,53 89-1,-35-107-15,17 35 16,0-52-16,-17 17 16,0-35-16,17 18 0,-17-18 15</inkml:trace>
  <inkml:trace contextRef="#ctx0" brushRef="#br1" timeOffset="80037.2879">27340 4480 0,'18'-17'16,"17"17"-1,-17-18-15,17 18 0,0 0 16,-17-18-16,17 18 0,1-17 16,-1-1-16,0 0 15,-17 18-15,-1 0 16,-34 0-1</inkml:trace>
  <inkml:trace contextRef="#ctx0" brushRef="#br1" timeOffset="80349.5414">27358 4463 0,'0'17'16,"18"1"-1,-18 0-15,0-1 16,0 18-16,0 1 16,0-1-16,0 0 15,0-17-15,17 17 0,1 1 16,-18-1-16,17-18 15,19 1-15,-1 0 16,-17-18-16,17 0 16,0 0-16,-17 0 0,0 0 15</inkml:trace>
  <inkml:trace contextRef="#ctx0" brushRef="#br1" timeOffset="86271.2144">27799 4745 0,'18'0'16,"-18"18"0,17-18-1,1 0 1,-1-18-16,1 18 15,-18-18-15,18 1 0,-1-1 16,1-35 0,0 18-16,-1-18 15,-17 35-15,0-17 0,0-18 16,0 35-16,0 1 16,-17-1-16,-1 0 15,18 1-15,-18 17 0,1 0 16,-1 17-16,18 1 15,-35 53-15,17-54 0,18 19 16,-17 34 0,17-52-16,0 17 0,17-17 15,18 17-15,-17-17 16,17 17-16,-17-35 16,0 18-16,17-18 15,-17 0 1</inkml:trace>
  <inkml:trace contextRef="#ctx0" brushRef="#br1" timeOffset="86698.7361">28116 4374 0,'18'-17'16,"0"17"0,-1 0-1,19-18-15,-19 18 16,19 18-1,-19-1-15,-17 1 16,18 35 0,-18-18-16,0 1 15,0-1-15,-18 0 0,18 18 16,18-18-16,-18 1 16,0-19-16,-18-17 31,1 0-16,-1-17 1,-17-1-16,17 0 16,0 18-16</inkml:trace>
  <inkml:trace contextRef="#ctx0" brushRef="#br1" timeOffset="87503.292">27711 5521 0,'0'18'32,"0"17"-17,-18-17-15,18 34 16,0-34-16,0 17 15,18 1 1,-1-19-16,1 1 0,0 17 16,-1-35-1,1 0-15,0 0 16,-1 0-16,-17-17 0,0-1 16,0 0-1</inkml:trace>
  <inkml:trace contextRef="#ctx0" brushRef="#br1" timeOffset="87650.3842">27693 5380 0,'18'-18'16,"-1"1"-1,-17-1-15,18 0 16</inkml:trace>
  <inkml:trace contextRef="#ctx0" brushRef="#br1" timeOffset="88613.2716">28822 4639 0,'18'0'32,"17"0"-17,0 0-15,0 0 0,18 0 16,36 0-16,-37 0 15,-16 0-15,-1 0 16,0 18-16,-17-18 0,17 0 16,-17 0-16,-18 17 15,-18-17-15,1-17 16,-1 17-16</inkml:trace>
  <inkml:trace contextRef="#ctx0" brushRef="#br1" timeOffset="88985.2611">28998 4480 0,'-35'18'16,"17"-18"-16,1 0 15,-1 18-15,-17-1 16,17 1-16,-17-18 0,0 17 16,17 1-16,0 0 15,36-1 1,17 36-1,-17-35 1,17 17-16,36 18 0,-18-35 16,-18-1-16,53 19 15,-53-19-15,-17-17 0,-18 18 16</inkml:trace>
  <inkml:trace contextRef="#ctx0" brushRef="#br1" timeOffset="89981.1359">29933 4357 0,'0'-18'16,"0"36"15,0-1-31,18 19 0,-18-1 16,0 36-1,17 52-15,1-52 16,0-54 0,-18 1-16,17 17 15,-17-17-15,0-1 16</inkml:trace>
  <inkml:trace contextRef="#ctx0" brushRef="#br1" timeOffset="90747.7417">30374 4710 0,'0'-18'15,"0"0"-15,-17 18 0,17-17 16,-18-1 0,0 18-16,1 0 15,-1 0 1,0 18-16,1-1 0,-1 1 16,0 35-1,18-35-15,0 17 0,0 0 16,18-17-16,0 35 15,17-53-15,-17 17 0,17-17 16,-17 0-16,-1 0 0,1-35 16,-1 17-16,-17-17 15,18 0 1,-18 0-16,0-1 16,-18 19-16,18-1 0,0 0 15,-17 1-15,17 34 31,17 19-15,-17-19-16,0 19 16,18 16-16,0-34 15,-1 0-15,1-1 0,0 1 16,-1 0-16,-17-1 16,18-17-16</inkml:trace>
  <inkml:trace contextRef="#ctx0" brushRef="#br1" timeOffset="91181.6828">30621 4674 0,'0'18'15,"-18"17"1,18 1-16,18-1 15,-18 0 1,18-17-16,17 17 16,-17-35-16,-1 0 0,19 0 15,-19-18-15,1 1 16,0 17-16,-18-18 0,0 0 16,0 1-16,0-18 15,0 17-15,0 36 31,17 52-15,-17-35-16,35 54 16,-17-54-16,0 35 15,-1-34-15,-17-1 16,0 35-16,-17-52 16,-1 0-16,-17-1 0,-18 1 15,18-18-15,-1 0 16,19-18-1,-1 1-15,-17-19 16,35 19-16</inkml:trace>
  <inkml:trace contextRef="#ctx0" brushRef="#br1" timeOffset="91766.0532">30939 4780 0,'17'0'47,"1"0"-32,0-17 1,-1-1 0,-17 0-1,0 1-15,-17-1 16,-1 18-16,0 0 16,1 18-1,-1-18-15,0 17 16,18 1-16,0 17 15,0-17-15,0-1 0,18 19 16,0-36-16,17 35 16,0-17-16,0-1 15,1-17-15,-19 0 16,19 0-16,-19 0 16,1 0-16,-18-17 0,18-19 15,-1 19-15,1-19 16,-18 1-1,17 18-15,-17-1 0,0 0 16,18 18 0,0 0-16,-1 0 15,19 0 1,-19 0-16,19-17 16,-19 17-1</inkml:trace>
  <inkml:trace contextRef="#ctx0" brushRef="#br1" timeOffset="93017.8342">28346 5750 0,'17'0'31,"36"0"0,-35 0-31,0 0 0,17 0 16,35 18-16,-17 0 16,-17-18-16,16 0 0,-16 17 15,52-17 1,-70 0-16,17 0 0,-17 0 16,-1 0-16,-17-17 15</inkml:trace>
  <inkml:trace contextRef="#ctx0" brushRef="#br1" timeOffset="93428.0004">28575 5644 0,'-18'0'31,"18"-17"-15,-17 17-1,-19 17 1,19-17-16,-1 18 0,1-18 15,-19 18-15,1-1 16,17-17-16,-17 18 16,17-18-16,1 18 0,-1-18 15,18 17 1,18 1-16,-1 0 16,19 17-16,-19-18 15,19 19 1,-1-19-16,0 1 15,-17 0-15,-1-1 0</inkml:trace>
  <inkml:trace contextRef="#ctx0" brushRef="#br1" timeOffset="95080.8447">29333 5715 0,'0'18'31,"18"52"-31,-18-52 16,0 52-1,0-34-15,0-1 16,0-17-16,0-36 31,18-53-15,-18 54-1,0-19-15,17 19 0,19-18 16,-19 17-16,19 18 16,-19 0-16,19 0 15,-19 18-15,-17-1 0,18 18 16,-18-17-16,0 17 0,0 18 15,0-17 1,0-19-16,0 19 16,0-19-16</inkml:trace>
  <inkml:trace contextRef="#ctx0" brushRef="#br1" timeOffset="95381.6275">29686 5891 0,'-17'36'0,"17"-19"16,0 19-16,35-1 16,-17-35-16,17 18 15,-18-18-15,36-18 16,-35 0-16,0 18 15,-18-17-15,0-1 0,0-17 16,0 17-16,-18 0 16,0 18-16,1-17 0,-1 17 15,0 0-15,-17 0 16,53 0 0,-1 0-1</inkml:trace>
  <inkml:trace contextRef="#ctx0" brushRef="#br1" timeOffset="95758.5186">30039 5874 0,'-18'0'0,"-17"35"16,17 0-16,18 18 15,0-17 1,0-19-16,18 1 0,17-1 15,1-17-15,-19 0 16,36-17-16,-35-1 16,0-17-16,-18 17 0,17-35 15,-34 18-15,-1-36 16,18 36 0,-18 0-16,-17-36 15,35 36-15,-18 17 0,1-17 16,17 18-16,-18 17 15,18 17-15,0 1 16,0-1-16,18 19 0,-18-1 16,17 36-1,-17-36-15,18 18 0,-18-18 16,18-17-16,17 35 16,-17-36-16,-1 19 0</inkml:trace>
  <inkml:trace contextRef="#ctx0" brushRef="#br1" timeOffset="96082.1643">30268 5997 0,'36'-17'15,"-19"17"-15,1-18 0,17 0 16,-35 1-16,18-1 15,-18 0-15,0 1 16,-18-1-16,1 0 16,-19 1-16,19 17 0,-1 0 15,0 17-15,1 1 16,17 17-16,0 1 16,17-19-16,36 54 15,-35-53-15,17-1 16,-17 1-16,17-1 0,36-17 15,-54 0-15,1 0 16,17-17-16,-35-1 16</inkml:trace>
  <inkml:trace contextRef="#ctx0" brushRef="#br1" timeOffset="96704.4236">31133 5927 0,'0'17'16,"0"1"-16,0 0 15,17 17 1,-17-17-16,18-1 15,0 1-15,-1-1 16,-17-34 0</inkml:trace>
  <inkml:trace contextRef="#ctx0" brushRef="#br1" timeOffset="96830.4319">31186 5627 0</inkml:trace>
  <inkml:trace contextRef="#ctx0" brushRef="#br1" timeOffset="97088.7616">31291 6050 0,'18'-17'15,"0"-1"-15,-1-17 16,1 17-16,-18 0 0,18 18 16,-1 0-16,19 0 15,-19 0 1,-17 18-16,35 17 15,-35-17-15,0 0 16,0-1-16,18 1 0,-18-1 0</inkml:trace>
  <inkml:trace contextRef="#ctx0" brushRef="#br1" timeOffset="97682.5823">32120 5574 0,'-17'70'16,"17"-34"-16,0 52 16,0-35-16,0-18 0,17 53 15,-17-17 1,18-36-16,17 0 15,-17-17-15,0-18 16,-1 0-16</inkml:trace>
  <inkml:trace contextRef="#ctx0" brushRef="#br1" timeOffset="98397.1069">32367 5944 0,'-17'0'15,"-1"18"1,-17 17 0,35-17-16,0 17 15,0 18 1,17-53-16,1 18 0,17-1 16,-17-17-16,17-17 15,-35-1-15,18-17 16,-18 17-16,0 1 15,0-1-15,-18-17 16,1 17-16,-1 0 16,18 36-1,18 17-15,-1 18 16,1-35 0,0 17-16,-1-17 0,1-1 0,17 1 15,-17-18 1,-1 0-16,1 0 15,0-18 1,-18 1-16,0-1 16,0 0-16,0 1 0,-18-1 15,18 1 1,0 34 0,0 1-16,18-1 15,-1 19 1,1-36-16,0 17 0,17-17 15,-17 0-15,-18-17 16,17 17-16,-17-36 16,-17 19-16,17-1 15,-18 18 1,18 18 0,0 17-16,18 0 15,-18 1-15,17 17 0,-17-1 16,35 37-16,-35-54 15,18 35 1,-18-34-16,0-19 0,0 1 16,-18 0-16,1-18 15,-36-18-15,35 0 16,-17 1-16,17-1 0,1-17 16,-1 17-16,0-17 15,1 0-15,17 17 16</inkml:trace>
  <inkml:trace contextRef="#ctx0" brushRef="#br1" timeOffset="98805.5235">32791 6191 0,'17'-17'16,"36"-1"-1,-35 0 1,0 1-16,-1-1 16,-17 0-16,-17 18 0,17-17 15,-36-1-15,1 18 16,17 0-16,1 18 16,17-1-16,-18 19 15,18-19-15,0 1 0,18 17 16,-1-17-1,1 0-15,0-18 16,17 17-16,0-17 16,-17 0-16,17-35 15,-17 35-15,-1-18 0,1 1 16,0-1-16,17-17 16,-35 17-16,18 0 15,-1 18-15,18-17 0,1-1 16,-1 18-1,-17 0-15,17 0 16</inkml:trace>
  <inkml:trace contextRef="#ctx0" brushRef="#br1" timeOffset="98946.582">33408 6244 0,'0'-17'16</inkml:trace>
  <inkml:trace contextRef="#ctx0" brushRef="#br0" timeOffset="125217.5293">32279 1217 0,'0'-18'15,"18"18"1,-1-17 0,1 17-16,17 0 15,-17 0-15,35 17 16,-18-17-16,0 18 0,1 0 15,-1-1-15,-35 1 16,18 35-16,-18-18 16,-18 53-16,0-35 15,-17 53-15,0-53 16,17 0-16,-35 70 16,36-52-16,-1 0 15,18-1-15,-18 71 16,18-70-16,0-18 0,36-18 15,-19 0-15,54 36 16,-36-54-16,0-17 16,1 18-16,-1-18 0,-17 0 0,35-18 15,-53 1 1,17 17-16,-17-18 16,-17 1-16,-1 17 15,0 0 1,-35 0-16,36 17 15,-36 36-15,35-35 16,0 17-16,1 36 16,17-36-16,0 18 0,17 53 15,-17 17 1,18-70-16,-18 18 16,18-1-16,17 71 15,-17-70-15,-1-18 0,-17 0 16,18 17-16,17 18 15,-35-35-15,18 0 0,-18-18 16,0 1-16,0 34 16,-18-34-16,1 34 15,-1-52-15,0-1 16,-17 36-16,17-35 16,1 0-16,-19-1 15,1 1-15,18-18 0,-19 0 16,-17 18-1,18-18-15,-18 0 16,18 17-16,0-17 0,17 0 16,-17 18-16,17-18 15,0 0-15</inkml:trace>
  <inkml:trace contextRef="#ctx0" brushRef="#br0" timeOffset="140621.5431">22560 13300 0,'18'0'46,"-18"17"48,0 1-78,0 0-16,0 17 15,0-17-15,0 34 16,0-16 0,-18-1-16,18 18 0,0-18 15,-17 53-15,17-35 16,0 0-16,0 0 16,-18-18-16,18 18 0,0 36 15,0-54-15,0 0 16,18 0-16,-18 36 15,0-36-15,0-17 0,-18 17 16,18 0-16,0-17 0,0 35 16,0-35-16,0-1 15,0 1-15</inkml:trace>
  <inkml:trace contextRef="#ctx0" brushRef="#br0" timeOffset="142879.0792">22296 13529 0,'0'-18'109,"0"1"-93,0-1 0,0-17-16,0 17 0,0 1 0,17-36 15,-17 35-15,0 0 16,0 1 0,0-1-16,0 0 15,18 1-15,-18-1 31,0 1-15,0-1 15,17 0-15,1 1-16,0-1 16,-1 0-1,1 1-15,17-36 16,1 35-16,-19 1 0,19-19 15,34-34-15,-35 34 16,54-69-16,-37 52 16,54-53-16,-35 53 15,-18 0-15,35-18 0,-17 19 16,105-72 0,-88 71-16,106-88 15,-88 70-15,17 19 0,107-90 16,-124 90-16,-1-19 15,125-70 1,-19 17-16,-87 54 16,70-54-16,-106 89 15,0-18-15,-35 18 0,18 0 16,-89 52 0</inkml:trace>
  <inkml:trace contextRef="#ctx0" brushRef="#br0" timeOffset="143595.2813">22154 13441 0,'18'0'31,"-18"17"-31,18 1 16,-18 0-16,17-1 15,-17 1-15,18 0 0,0 17 16,-1-17-16,-17-1 16,18-17-16,0 18 15,-1-36 1,1 1-16,-1-1 0,-17-17 0,36-18 15,-19 35 1,-17 0-16,18 1 16,0-1-16,-1 18 15,1 0-15</inkml:trace>
  <inkml:trace contextRef="#ctx0" brushRef="#br0" timeOffset="149413.9406">25753 10495 0,'-18'0'16,"53"0"31,18 0-47,-17 0 16,-1 0-16,0 0 15,0 0-15,1 35 0,-1 18 16,-35-17-16,-18 34 15,18-35 1,-17 18-16,-1-17 0,0-1 16,1-17-16,-1 17 0,18-18 15,0 1-15,0 0 16,18-18-16,-1 17 16,19-17-16,-19 0 15,19 0-15,-19 0 16,1 0-16,-18-17 15</inkml:trace>
  <inkml:trace contextRef="#ctx0" brushRef="#br0" timeOffset="149579.4253">25753 10777 0,'53'-17'16,"17"-19"-1,-34 19-15,-1 17 0,35-35 16,-34 35-16,-19 0 16,1 0-16,0 0 0</inkml:trace>
  <inkml:trace contextRef="#ctx0" brushRef="#br0" timeOffset="150108.1762">26211 10072 0,'18'0'16,"0"0"-1,35-18 1,-36 18-16,36 0 16,-35 0-16,17 0 15,-17 0-15,-1 0 16</inkml:trace>
  <inkml:trace contextRef="#ctx0" brushRef="#br0" timeOffset="150369.3013">26264 10072 0,'-17'17'16,"17"1"-16,0 0 0,-18 17 15,18-17 1,0 17-16,0-17 0,18 17 0,-1 0 15,1-17 1,0 17-16,-1-35 0,1 18 16,17-1-16,-17-17 15,-1 0-15,1 0 0,0 0 16,-1-17 0</inkml:trace>
  <inkml:trace contextRef="#ctx0" brushRef="#br0" timeOffset="150720.421">26599 10160 0,'0'18'0,"0"-1"15,0 1-15,0 35 16,0-36-16,0 1 0,0 17 15,18-17-15,-18 0 16,0-1 0,18-17-1</inkml:trace>
  <inkml:trace contextRef="#ctx0" brushRef="#br0" timeOffset="151186.4658">26705 10037 0,'18'0'15,"0"0"1,-18-18-16,35 18 15,-18 0-15,1 0 16,0 0 0,-1 0-16,1 0 15,-18 18 1,18-18 0,-18 17-16,0 1 0,17-1 15,-17 19 1,0-19-16,0 19 15,0-19-15,0 19 0,0-19 16,18 54-16,-18-36 16,18-17-16,-18 17 0,0-17 15,0 35 1,0-36-16,0 1 16,0-1-16,-18-17 15,0-17 1,1 17-1,-1-18-15,0 18 0,-35 0 16,18 0-16</inkml:trace>
  <inkml:trace contextRef="#ctx0" brushRef="#br0" timeOffset="152532.0735">26405 10901 0,'18'0'31,"0"-18"-15,-1 18-16,1 0 0,17 0 15,-17 18-15,0-1 16,-1 1-16,1 17 16,-18 1-16,0-1 15,-18-17 1,18-1-16,-17 1 15,-1-18-15,0 18 16,18-1 0,0 1-16,18-1 15,0 1 1,-1 0-16,36-1 16,-35-17-1,-1 18-15,-17 0 16</inkml:trace>
  <inkml:trace contextRef="#ctx0" brushRef="#br0" timeOffset="153484.2065">27517 10601 0,'-18'0'15,"36"0"1,17 18 0,-17-18-16,-1 0 15,19 17-15,-19-17 16,1 0-16</inkml:trace>
  <inkml:trace contextRef="#ctx0" brushRef="#br0" timeOffset="153618.4059">27534 10795 0,'36'18'15,"-1"-18"-15,18 0 16,-36-18-16,19 18 0,-19 0 16</inkml:trace>
  <inkml:trace contextRef="#ctx0" brushRef="#br0" timeOffset="154486.8544">28187 10566 0,'-18'17'47,"18"19"-32,-17-1-15,17-17 0,0 17 16,0 18-16,0-36 16,17 1-16,-17 0 0,18-18 15,0 17-15,-1-17 16,1 0-16,0-17 15,-1-1 1,-17 0-16,18 1 16,-18-1-16,17 18 15,-17 18 1,18 17 0,17 0-16,1-17 0,-1 0 15,0-1-15,18-17 16,-35 0-16,35-17 15,-53-1 1,17-17-16,-17-18 0,-17 17 16,-1 1-16,0 18 0,-17-36 15,17 35 1,-17 0-16</inkml:trace>
  <inkml:trace contextRef="#ctx0" brushRef="#br0" timeOffset="154895.9532">28575 10089 0,'35'-17'15,"-17"17"-15,35 0 16,-36-18 0,36 18-16,-35 0 15,0 0-15,-1 0 0</inkml:trace>
  <inkml:trace contextRef="#ctx0" brushRef="#br0" timeOffset="155103.9833">28628 10125 0,'0'35'15,"-18"0"-15,18 1 16,0 16-1,0-34-15,18 0 0,-18-1 16,18-17-16,17 18 16,-18 0-16,19-18 15,-19 0-15,1-18 0,0 18 16</inkml:trace>
  <inkml:trace contextRef="#ctx0" brushRef="#br0" timeOffset="155304.3254">28893 10195 0,'-18'53'15,"18"0"-15,0-18 16,18-17-16,-1 0 15,1-18 1</inkml:trace>
  <inkml:trace contextRef="#ctx0" brushRef="#br0" timeOffset="155736.5718">29016 10072 0,'0'-18'15,"35"18"1,-17-17-16,0 17 15,-1 0-15,18 0 16,-17 0-16,0 0 16,-18 17-16,17 1 15,-17-1-15,-17 36 16,17-17-16,0-19 16,0 54-1,0-36 1,0 0-16,0-17 0,0 0 15,17-18 1,-34 0 0,-1-18-1,0 0-15,1 18 16</inkml:trace>
  <inkml:trace contextRef="#ctx0" brushRef="#br0" timeOffset="156104.3071">28787 10795 0,'35'18'16,"-17"-18"-1,-1 17-15,36 1 16,-18 0-16,-35-1 0,18 18 16,-36 1-1,18-19-15,-17 1 16,-1 0-16,1-1 0,-19 1 15,36 0 1,18-1 0,35-17-1,-36 0-15,19 0 16,-19-17-16</inkml:trace>
  <inkml:trace contextRef="#ctx0" brushRef="#br0" timeOffset="156593.2162">29369 9948 0,'17'-17'16,"36"-1"-1,-17 18-15,-19-18 16,19 18-16,-1 0 0,-18-17 16,-17 34-1</inkml:trace>
  <inkml:trace contextRef="#ctx0" brushRef="#br0" timeOffset="156755.0493">29475 10001 0,'17'53'0,"-17"-18"15,0 1-15,0-19 16,0 1-16,18 35 16,-36-35-16</inkml:trace>
  <inkml:trace contextRef="#ctx0" brushRef="#br0" timeOffset="157506.0164">29651 10724 0,'18'0'31,"35"18"-16,-18 0-15,-18-1 0,19 1 16,17 17 0,-18 1-16,-17-19 0,17 18 15,0-17 1,-53-36 0</inkml:trace>
  <inkml:trace contextRef="#ctx0" brushRef="#br0" timeOffset="157676.9485">29968 10636 0,'-17'36'0,"-36"34"16,0-35-16,0 36 15,18-53 1,35-1-16,-18 18 15,36-17-15,17-18 0</inkml:trace>
  <inkml:trace contextRef="#ctx0" brushRef="#br0" timeOffset="158246.0283">30533 10760 0,'18'0'46,"17"0"-46,0 0 16,0 0-16,36 0 16,-36 0-16,36-18 15,-54 18-15,1 0 16</inkml:trace>
  <inkml:trace contextRef="#ctx0" brushRef="#br0" timeOffset="159161.3471">30639 10478 0,'0'17'32,"17"54"-17,-17-36-15,0 0 16,0 53-16,0-52 16,0 52-1,18-53-15,-18-17 0,18 17 0,-1-17 16</inkml:trace>
  <inkml:trace contextRef="#ctx0" brushRef="#br0" timeOffset="159979.8669">31274 10195 0,'0'18'16,"0"52"0,17-17-1,-17 0-15,0 18 0,18-1 16,-18 1-16,0 52 16,0-70-16,18 36 15,-18-72-15,0 1 0,0-36 31,0-35-15,35 0-16,-17 18 16,-1 17-16,1 1 0,17 17 15,36 17-15,-36 1 16,36 35-16,-54-18 16,18 36-1,-35-36-15,-35 18 16,0-18-16,0-17 0,-1 0 15,-69-1-15,34-17 16,18 18-16,0-18 0,18 0 16,0-18-16,17 18 15,0 0-15,18-17 0,18-1 16</inkml:trace>
  <inkml:trace contextRef="#ctx0" brushRef="#br0" timeOffset="161335.3163">31732 10019 0,'18'0'31,"17"0"-15,-17 0-16,0 0 15,-1 0-15,1-18 0,35 18 16,-36 0 0,1 0-16</inkml:trace>
  <inkml:trace contextRef="#ctx0" brushRef="#br0" timeOffset="161754.2263">31750 10037 0,'0'17'31,"0"1"-15,0-1-16,0 19 15,-35 34 1,35-34-1,-18 16-15,18-16 16,18-19-16,-1 1 16,19 0-16,17-18 15,-36 0-15,18 0 16,1 0-16,-19 0 16</inkml:trace>
  <inkml:trace contextRef="#ctx0" brushRef="#br0" timeOffset="162144.1269">32085 10142 0,'0'18'16,"0"0"-1,0-1-15,-17 71 16,17-52-16,0-19 16,17 19-16,1-19 15,-1 1-15</inkml:trace>
  <inkml:trace contextRef="#ctx0" brushRef="#br0" timeOffset="162481.5055">32209 10054 0,'17'0'15,"1"18"-15,17-18 16,-17 0 0,-1 0-16,36 17 15,-35-17-15,0 18 16,-18 17-16,0-17 16,0 35-16,0-18 15,-18 0-15,18 18 16,0-35-16,0 0 15,0-1-15,0 1 0,0 0 16,-18-18 0,1-18-1,17 0-15,-18 1 16,0 17-16</inkml:trace>
  <inkml:trace contextRef="#ctx0" brushRef="#br0" timeOffset="163133.0451">31944 10901 0,'18'0'31,"17"0"-15,-17 0-16,-1 17 0,1-17 16,-18 18-16,18 0 15,-18-1-15,0 1 16,0 17-16,-18-17 15,0 0-15,1 17 16,-1-35-16,18 18 16,0-1-16,18-17 0,17 0 15,-17 18-15,17-18 16,0 0-16,0 0 0,1 0 16,-19 0-16</inkml:trace>
  <inkml:trace contextRef="#ctx0" brushRef="#br0" timeOffset="165365.1943">27005 12118 0,'0'-18'16,"0"1"-1,0-1 1,0 0 0,-17 1-1,-1-1 1,18 0-16,-18 18 0,1 0 16,-19 0-16,1 0 15,17 0-15,-35 36 16,18-19-16,18 19 0,-19 17 15,19-18 1,-1 0-16,18 18 16,0-35-16,18-1 0,-1 36 15,1-35-15,0 0 16,34-1-16,-34 1 16,0-18-16,35-18 15,-36 1-15,19-1 16,-19-17-16,1-1 15,-18 19-15,18-36 16,-18 35-16,0-17 0,0 17 16,0 1-16,0-19 15,0 19-15,0-1 16,0 36 15,0 35-15,0-36-16,17 18 0,1 1 15,-1 34 1,1-52-16,35 35 16,-35-35-16,17 17 15,-17-35-15,-18 17 0,17-17 16</inkml:trace>
  <inkml:trace contextRef="#ctx0" brushRef="#br0" timeOffset="165891.8748">27234 11518 0,'18'0'31,"0"0"-31,17 0 16,0 0-1,1 0-15,16 0 16,-34 0-16,0 0 16,-36 0-1</inkml:trace>
  <inkml:trace contextRef="#ctx0" brushRef="#br0" timeOffset="166109.6586">27252 11536 0,'0'53'15,"0"-36"-15,0 36 16,0-17-16,0-1 0,35 35 15,-17-34 1,0-19-16,35 19 16,-36-36-16,1 17 0,-1-17 15,19 18-15,-19-18 16,1-18-16</inkml:trace>
  <inkml:trace contextRef="#ctx0" brushRef="#br0" timeOffset="166336.4971">27587 11677 0,'0'35'16,"0"18"-1,18-18 1,-18-17-16,18 17 16,-1-35-1</inkml:trace>
  <inkml:trace contextRef="#ctx0" brushRef="#br0" timeOffset="166682.9514">27711 11553 0,'17'0'16,"1"0"-16,17 0 16,-17 0-16,0 0 15,-1 18 1,1 0-1,-18-1-15,0 1 0,0 17 16,17 18 0,-17-35-16,0 0 15,0-1-15,0 1 0,0-1 16,0 1-16,-17-18 31,-1 0-15,1 0-1,-1-18 1</inkml:trace>
  <inkml:trace contextRef="#ctx0" brushRef="#br0" timeOffset="167036.2976">27517 12294 0,'17'0'0,"1"18"15,0 0-15,-1-18 16,19 35-16,-19-17 15,1-18-15,-18 17 16,0 1-16,0-1 16,0 1-1,-18 0-15,1-18 16,17 17-16,17 1 16,1-18-1,17 18 1,-17-18-16,17-18 15</inkml:trace>
  <inkml:trace contextRef="#ctx0" brushRef="#br0" timeOffset="167248.1624">28187 12083 0,'71'0'15,"-36"-18"1,0 18-16,18 0 16,-35 0-16</inkml:trace>
  <inkml:trace contextRef="#ctx0" brushRef="#br0" timeOffset="167386.6221">28187 12241 0,'0'18'15,"35"-18"1,-17 18-16,35-18 16,-18 0-16,0-18 0,-17 18 15</inkml:trace>
  <inkml:trace contextRef="#ctx0" brushRef="#br0" timeOffset="168161.0349">29175 12065 0,'17'-18'16,"-17"1"15,-17 34-15,-19 1-1,1 17-15,18-17 16,-36 52-16,35-34 16,-17 52-16,35-70 15,0 52 1,17-52-16,19 17 15,-1-35-15,-17 0 0,34 0 16,-16-18 0,-19 1-16,-17-1 15,0-17 1,-17 17-16,-19-17 16,19 17-16,17 1 0,-18 17 15,1-18-15,34 0 16</inkml:trace>
  <inkml:trace contextRef="#ctx0" brushRef="#br0" timeOffset="168444.6961">29669 11606 0,'17'-17'31,"-34"17"-31,-1 53 16,0-18-16,-17 71 16,17-36-16,1 1 15,17 17-15,0 71 16,17-89-16,36 36 15,-35-53-15,17-18 16,18-17-16,-18 0 0,-17-1 16</inkml:trace>
  <inkml:trace contextRef="#ctx0" brushRef="#br0" timeOffset="168828.6887">30021 11924 0,'89'-18'16,"-54"18"-1,71 18 1,-71 0-16,-17-1 16,-1 1-16,-17 35 0,0-36 15,0 19-15,-35 17 16,17-18-16,18-18 0,-17 19 16,-1 17-1,36-36-15,-1 19 16,19-36-16,-19 0 0,54 17 15,-36-34 1,-17-1-16,-18 0 16</inkml:trace>
  <inkml:trace contextRef="#ctx0" brushRef="#br0" timeOffset="168983.1538">30039 12171 0,'53'-18'0,"0"36"16,0-18-1,-18 0-15,53 0 16,-35-18-16</inkml:trace>
  <inkml:trace contextRef="#ctx0" brushRef="#br0" timeOffset="169243.6091">30586 11536 0,'53'-18'15,"-18"18"1,-17 0-16,-1 0 16</inkml:trace>
  <inkml:trace contextRef="#ctx0" brushRef="#br0" timeOffset="169434.4055">30551 11571 0,'17'53'16,"1"53"0,-1-88-16,-17 17 15,71 18-15,-18-36 16,-18-17-1,-17 0-15,0 0 16,-1-17-16</inkml:trace>
  <inkml:trace contextRef="#ctx0" brushRef="#br0" timeOffset="169640.1332">30868 11624 0,'0'35'16,"0"36"-1,0-36 1,18-17-16,-18-1 0,17 19 16,1-36-1</inkml:trace>
  <inkml:trace contextRef="#ctx0" brushRef="#br0" timeOffset="170011.708">30992 11571 0,'35'0'15,"-18"-18"1,1 18-16,35 0 16,-35 0-16,-1 0 15,1 18-15,-18 0 16,0 17 0,0-17-16,-18-1 15,18 1-15,0 35 16,18-18-16,-18 18 15,0-35-15,0-1 16,0 1-16,0 0 0,-18-18 16,1 0-1,-1 0 1,0-36 0,1 36-1</inkml:trace>
  <inkml:trace contextRef="#ctx0" brushRef="#br0" timeOffset="170452.7269">30674 12330 0,'18'0'16,"-1"0"-16,1 0 0,35 17 16,0-17-1,-36 18-15,1-18 0,-18 35 16,-18-17-16,-17 17 16,18-17-16,-19-1 15,36 1-15,-17 17 16,34-17-1,19-18 1,-1 0-16,-18 0 0,36-18 16</inkml:trace>
  <inkml:trace contextRef="#ctx0" brushRef="#br0" timeOffset="171035.3485">31344 11536 0,'18'0'31,"-18"17"-15,18-17-16,-1 18 15,1 0-15,35 17 16,-36 0-16,1 1 15,17-1-15,-17 0 0,0 18 16,-1 53-16,-17-36 16,0-17-16,0 0 0,0 18 15,0 35 1,-17-71-16,17 18 0,-18 0 16,-17 35-16,-1-53 15,19 1-15,-18-1 16,-1 0-16,1 0 0,0-17 15</inkml:trace>
  <inkml:trace contextRef="#ctx0" brushRef="#br1" timeOffset="187580.558">26617 9737 0,'0'-18'62,"0"0"-46,0 1 0,0-1-16,0 0 0,18 1 15,-18-18-15,17-36 16,-17 18-16,18 0 0,0-88 16,-1 35-1,-17 53-15,18 18 0,-18 0 16,18 17-16,-18 0 15,0 36 1,17 0 0</inkml:trace>
  <inkml:trace contextRef="#ctx0" brushRef="#br1" timeOffset="188001.5659">26511 9402 0,'0'17'16,"0"1"-16,18-1 15,-18 1-15,18 35 16,-18-18-16,17 18 16,1-18-1,-1 18-15,-17-35 0,18 0 16,0-18-1,-1 17-15,1-34 16,-18-1-16,18 0 16,-1 1-16,1-1 0,35-35 15,-53 36-15,17-1 16,19 0-16,-19 18 16</inkml:trace>
  <inkml:trace contextRef="#ctx0" brushRef="#br1" timeOffset="189014.8656">26247 11553 0,'17'-17'16,"-34"17"31,-1 53-47,0-18 15,1 0-15,-1 18 0,-17-17 16,-18 52 0,18-35-16,-1 0 0,1-1 15,-18 19-15,36-36 16,-1-17-16,18 0 0,18-36 16,-1-17-1</inkml:trace>
  <inkml:trace contextRef="#ctx0" brushRef="#br1" timeOffset="189488.2218">26053 11589 0,'0'0'0,"-18"0"16,18-18 30,18 18-30,-1-18-16,1 18 0,0 0 16,17-17-1,0-1-15,0 18 0,-17-17 16,0 17-16,17-36 16,-17 36-16,-18-17 15,17 17-15,-17 17 31,0 36-15,0-18-16,18 1 0,0-1 16,-18 0-16,17-17 15,-17 0-15,18 17 16,-1-35-16</inkml:trace>
  <inkml:trace contextRef="#ctx0" brushRef="#br1" timeOffset="191061.1966">27058 4145 0,'35'-17'16,"-17"17"-1,-18-18-15,18 18 16,-36 0-1,-17 18 1,-1-18-16,-34 17 16,17 1-1,0-18-15,-70 0 16,70-18-16,-18 18 0,18 0 16,-35 0-16,53 0 15,-18 0 1,35 0-16,1 0 15,17 18 32,0-1-47,0 1 16,-18 35 0,0-35-16,18 17 0,0 0 15,-17 18-15,17 0 0,17 70 16,-17-52-16,18 0 15,-18 17-15,18 88 16,-18-88-16,-18 1 16,18-1-16,-18-18 0,18 19 0,-17 34 15,-1-52 1,18 17-16,0-53 16,0 18-16,0-18 15,0 0-15,0-17 0,0 0 16,18 35-1,-1-36-15,-17 19 16,18-19-16,-18 19 16,0-19-16,18 1 15,-18-1 1,17 1-16,-17 0 0,18-1 16,-1-17-16,19 18 0,34 17 15,-34-35-15,16 18 16,1-18-16,53 18 15,-71-18-15,1 0 16,-1 17-16</inkml:trace>
  <inkml:trace contextRef="#ctx0" brushRef="#br0" timeOffset="218923.0374">23407 16316 0,'17'18'31,"19"-1"-15,-1 1-1,18 17-15,17 0 16,-17 1-16,0-19 0,53 19 16,-53-19-16,-18-17 15,18 18-15,18-18 16,-54 0-16,19 0 15,-36-18-15</inkml:trace>
  <inkml:trace contextRef="#ctx0" brushRef="#br0" timeOffset="219313.1968">23548 16563 0,'-18'0'16,"18"-18"-1,-17-35 1,-1 0-16,0 18 15,1-35-15,-1 34 16,0 1-16,1-35 16,-18 17-16,17 35 15,0 0 1,18 36 0,36 0-1,34 17 1,-35-17-16,1-18 0,-1 17 0,35 1 15,1-1 1,-36-17-16</inkml:trace>
  <inkml:trace contextRef="#ctx0" brushRef="#br0" timeOffset="219762.1028">23460 17586 0,'-18'0'16,"53"18"-1,-17-1 1,17 1-16,1-18 0,34 18 16,-35-1-1,1-17-15,-1 18 0,-17-18 16,35 17-16,-53 1 16,17-18-16,-17 18 15</inkml:trace>
  <inkml:trace contextRef="#ctx0" brushRef="#br0" timeOffset="220147.7114">23636 17427 0,'-18'0'16,"18"-17"0,-17 17 15,-18 17-15,-1 1-16,-17 0 0,18-1 15,0 1-15,0-18 0,-1 17 16,19 1-16,-19 17 15,36-17-15,0 0 16,0-1-16,36 19 16,-19-19-16,19 1 0,-19-1 15,18 1-15,1 0 0,17 17 16,-36-17-16,19 17 16,-19-17-1,1 17-15,-1-18 16</inkml:trace>
  <inkml:trace contextRef="#ctx0" brushRef="#br0" timeOffset="227946.6334">31468 794 0,'0'-18'32,"-18"18"-17,1 0 1,-1 0 0,0 0-16,1-18 15,-19 18 1,19 0-16,-1 0 0,-17 0 15,-18-17 1,-18 17-16,18-18 16,-35 18-16,53-17 15,-18 17-15,-53-18 16,53 18-16,0-18 0,-70 18 16,52-17-1,1 17-15,-54 0 16,36 0-16,18 0 0,-89-18 15,88 18-15,-17 0 16,17 0-16,-105-18 16,88 18-16,0 0 15,-1 0-15,-87-17 16,88 17-16,0 0 0,0-18 16,17 18-16,-123 0 15,106 0-15,0-18 16,-1 18-16,-16 0 0,16 0 0,-105-17 15,106-1 1,-18 18-16,18-17 0,-106-1 16,106 18-16,-106-18 15,88 18 1,18-17-16,-106 17 16,88 0-16,18 0 0,0 0 15,-1 0-15,-87 17 16,88-17-16,-18 0 0,18 0 15,-106 18-15,17-18 16,107 0 0,-18 0-16,17 0 0,-88 0 15,71 0-15,18 18 16,-19-18-16,-52 17 16,71 1-16,17-18 0,-18 17 15,18 1-15,-53 0 16,54-18-16,16 17 15,1-17-15,0 0 0,-1 18 16,19-18-16,-1 18 16,0-1-16,18 19 15,0-19-15,0 1 16,0-1-16,18 1 16,-18 17-16,18 1 0,-1 34 15,1-17-15,-18-18 16,35 54-16,-17-54 15,0 18-15,-18-18 0,17 18 16,19 53 0,-36-53-16,17 0 0,1 0 15,-18 0-15,17 17 0,1-17 16,-18 18-16,18-19 0,-1 19 16,-17 0-16,36 52 15,-19-52-15,1-18 16,-18-1-16,18 19 0,-1 52 15,1-70-15,-18 18 16,17-18-16,-17 17 0,0 36 16,18-53-1,-18 0-15,18 53 0,-18-53 16,0 0-16,17 53 16,-17-54-16,0 1 0,0 18 15,0-18 1,18-18-16,-18 18 15,0-18-15,18-17 0,-18 53 16,0-54 0,0 18-16,0-17 0,0 35 15,0-35-15,0-1 16,0 1-16,17 0 16,-17-1-16,0 1 0,0-1 15,18-17-15,-18 18 16,0 0-16,18-18 15,-18 17-15,17-17 16,-17 18 0,18-18-16,-1 0 15,1-18 1,0 18-16,-1-17 16,1 17-1,0-18-15,-1 18 16,1 0-16,0 0 15,-1-18-15,1 18 16,0 0-16,-1 0 16,1-17-16,-1 17 15,1 0-15,17-18 16,1 18-16,-19 0 0,1 0 16,0 0-16,-1 0 0,18 0 15,1 0-15,-19 0 16,1 0-16,17 0 15,1 0-15,-19 0 16,1 0-16,-1 0 0,19 18 16,-1-18-16,-17 0 15,35 0-15,-36 0 16,1 0-16,35 0 16,-18 0-16,0 0 15,18 0-15,-17 0 16,-1 0-16,35 0 15,-17 0-15,-17-18 16,-1 18-16,35 0 16,-34 0-16,34 0 15,-34 0-15,-1 0 0,0 0 16,0 0-16,36 0 16,-36 0-16,0 0 15,1 0-15,-1 18 0,0-18 0,36 0 16,-54 0-1,19 0-15,-1 0 0,0 17 16,18-17 0,-35 18-16,35-18 0,-36 0 15,19 18-15,17-18 16,-36 0-16,1 0 0,0 0 16,34 17-1,-34-17-15,17 0 16,-17 0-16,17 0 0,-17 0 15,0 0-15,17 0 16,-18 0-16,19 0 16,-19 0-16,1 0 15,17 0-15,-17 0 16,0 0-16,-1 0 0,19-17 16,-19 17-16,18 0 15,-17 0-15,0 0 16,-1 0-16,1 0 0,0 0 15,17 0-15,-17 0 16,-1 0-16,1 0 0,17 0 16,0 0-1,-17 0-15,17 0 0,-17 0 16,0-18-16,17 18 0,18 0 16,-18 0-16,-17 0 15,-1 0-15,54 0 16,-36 0-16,0 0 15,1 0-15,-1 0 0,36-18 16,-36 18-16,0 0 16,0 0-16,36 0 15,-18 0-15,-18 0 0,18 0 16,-18 0-16,71-17 16,-53 17-16,0 0 0,0 0 15,0 0-15,53 0 16,-36 0-16,-17 0 15,0 0-15,0 0 0,70 0 16,-70 0 0,18 0-16,35 17 0,-36-17 15,-17 0-15,0 0 0,71 0 16,-54 18 0,36-18-16,-35 0 15,-19 18-15,1-18 16,18 0-16,-18 0 0,0 0 0,106 17 15,-107-17 1,1 0-16,0 0 16,-17 0-16,16 0 0,-16 0 15,17 0-15,-18 0 0,35 18 16,-34-18-16,-1 0 16,-17 0-16,17 0 0,36 0 15,-54 0-15,18 0 16,1 0-16,17 0 15,-36 0 1,1 0-16,0 0 0,-1 0 16,-17 18-16,0-36 47,-17 18-32,17-18-15,0 1 16,0-19-1,0 19-15,0-1 16,0-17-16,0 0 0,0 17 16,0-35-16,0 18 0,17-53 15,-17 35-15,0 0 16,0-18-16,0 18 0,18-88 16,-18 71-16,17-1 15,-17-17-15,18-71 16,-18 71-16,18 0 15,-1-89-15,1 89 16,-18-18-16,18 18 0,17-106 16,-17 88-16,-1-88 15,-17 106 1,18-18-16,-18-70 16,0 88-16,0 17 0,0-105 15,-18 105 1,-17-35-1,35 89 1,-35-19-16,35 19 16</inkml:trace>
  <inkml:trace contextRef="#ctx0" brushRef="#br0" timeOffset="231292.2019">30868 9349 0,'0'17'31,"-18"-17"-15,1 0-16,-18 18 16,17-18-1,-17 18-15,-1-18 0,1 17 0,-18-17 16,-70 18 0,70-1-16,-106 1 15,71 0-15,-71 17 16,71-35-16,-71 18 15,89-1-15,-89 1 16,71-18-16,-54 18 16,54-18-16,18 0 15,-18 17-15,17-17 16,0 0-16,-17 0 0,18 18 16,-1-18-16,1 17 0,-89 1 15,88-18-15,-17 18 16,-71-1-16,71-17 15,0 18-15,17-18 0,-87 18 16,69-1-16,-69 1 16,69 0-1,19-18-15,-89 17 16,71 1-16,17 0 0,-17-18 16,-71 17-1,71 1-15,18-18 0,-71 17 16,70-17-16,-52 18 15,70-18-15,0 0 16,-35 0-16,52 0 16,1 0-16,-53 0 15,70 0-15,-17-18 0,0 18 16,17 0-16,-17 0 16,-1 0-16,19 0 15,-1 0 1,1 0-16,-1 0 15,0 0 1,1 0 0,-1 0-16,0 18 15,1-18-15,-1 18 16,0-18-16,-17 17 16,17 1-16,1-18 0,-18 35 15,17-17 1,0 0-1,1-1-15,-1 1 0,0 35 16,1-36-16,-1 19 16,18-19-16,0 19 15,-18-1 1,18 18-16,-17-18 16,17-17-16,0 17 0,0 0 15,-18 36-15,18-36 16,0 18-16,0-18 15,0-17-15,0 17 0,-17 0 16,17-17-16,17 35 16,-17-35-1,18-1-15,-18 1 16,0 0-16,17-18 0,-17 17 16,18 1-16,0-1 15,-1 1 1,1-18-16,0 18 15,-1-1-15,19-17 16,-19 18-16,1-18 0,-1 0 16,19 0-16,-19 0 0,36 0 15,-17 0-15,-1 0 16,53 18 0,0-18-16,-52 17 15,16-17-15,-16 0 0,17 18 16,17-18-16,-35 18 15,18-1 1,-35-17-16,17 18 0,-17 0 0,0-1 16,-18 1-1,17-1-15,-17 1 16,18 0 0,-18-1-16,18-17 15,-18 18 1,17-18-1,-17 18-15,0-1 16,18-17-16,-18 18 16,0 0-1,0-1-15,0 18 16,0-17-16,0 0 16,0 17-16,0-17 0,0 52 15,0-52 1,0 17-16,17 36 0,-17-36 15,0 0-15,-17 18 16,17-18-16,0 1 0,-35 52 16,35-53-1,-18 0-15,18 1 0,-18-1 16,1 0-16,17 18 0,0-18 16,-18 1-16,18 52 15,0-35-15,0 17 16,0-34-16,0 34 15,0-34-15,0-19 16,0 36-16,0-18 16,0-17-16,18 35 15,-18-18-15,0-17 16,17 17-16,1-17 0,-18-1 0,35 36 16,-17-35-1,17 35-15,0-35 16,-17-1-16,17 1 0,18 17 15,-18-35-15,18 35 16,-17-17 0,-1-18-16,53 35 15,-53-35-15,1 18 0,87 0 16,-70-1 0,0-17-16,0 18 15,-18-18-15,18 17 0,53 1 16,-53 0-16,0-18 15,0 17-15,0-17 0,70 18 16,-70-18-16,0 18 16,17-18-16,-17 17 0,71-17 15,-54 18-15,72-18 16,-90 0 0,19 18-16,17-18 0,53 0 15,-70 0 1,-1 0-16,89 0 15,-71 0-15,-17 0 0,17 0 0,88 0 16,-87 0 0,87-18-16,-88 18 15,0 0-15,89-18 16,-71 18-16,70-17 16,-70-1-16,70 0 15,-88 18-15,1 0 16,-1 0-16,0-17 0,71 17 15,-89-18-15,1 18 16,17 0-16,-17-18 16,70 18-16,-71-17 0,71 17 15,-88-18 1,0 18-16,0 0 0,0 0 16,18-17-16,-36 17 15,36-18-15,-54 18 16,18-18-16,-17 1 0,53-19 15,-54 19 1,54-19-16,-54 19 16,19-1-16,-1-17 0,-17 0 15,17 17-15,-17-17 0,17-1 16,18-52-16,-36 53 16,36-53-1,-35 35-15,17 0 0,1-71 16,-1 36-16,-18 18 15,1-1-15,17-17 0,-17-71 16,0 89-16,-18-107 16,17 89-16,-17 0 15,0 0-15,-17-106 16,17 105-16,0 1 16,-18-18-16,18 18 0,0-106 15,-18 88 1,18 18-16,-17-106 15,-1 124-15,-17-19 0,17 19 0,1-71 16,-1 70 0,0 18-16,1 0 0,-1 0 15,18 18-15,-18-53 16,18 53-16,-17-18 16,17 17-16,0 1 15,-18 35-15,18-17 16,-18 17-16,1 0 0,-19 17 15,19 1-15,-36-1 16,0 1-16,18-18 16,-36 18-16,-70-18 15,71 17-15,-36-17 16,0 0-16,-18 0 0,-140 0 16,123 0-1,0 18-15,-124 0 0,142-1 16,17 1-16,-18 0 0,18-1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6:55.5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8096 3175 0,'53'-53'16,"-18"35"-16,36-52 15,35-18-15,-53 52 16,53-34-16,-53 35 16,-1 17-1,-34 0-15,0 18 0</inkml:trace>
  <inkml:trace contextRef="#ctx0" brushRef="#br0" timeOffset="328.827">8202 2752 0,'-18'17'15,"18"1"1,-17 0-16,17 17 16,0 0-16,-18 36 15,18-36-15,18 36 16,-1-54-16,19 36 16,-19-53-16,19 18 15,-19-1-15,36-17 16,-18 0-16,-17-17 0,35-1 15,-35 0 1,-1 1-16</inkml:trace>
  <inkml:trace contextRef="#ctx0" brushRef="#br0" timeOffset="1052.4445">8061 5292 0,'-18'0'16,"36"-18"15,17 0-15,36-35-1,-36 36-15,36-36 16,-36 18-16,0-1 0,18-17 16,-35 36-16,-18-1 15,17 1-15,-34 34 16</inkml:trace>
  <inkml:trace contextRef="#ctx0" brushRef="#br0" timeOffset="1336.2615">8114 4939 0,'-18'18'16,"1"17"-16,-1 35 15,0 1 1,1-36-16,17 18 16,0-18-16,17-17 0,1 0 15,35-1-15,-18-17 16,53 0-1,-52 0-15,-1-17 0,35-1 16,-52 18-16,0 0 16</inkml:trace>
  <inkml:trace contextRef="#ctx0" brushRef="#br0" timeOffset="18303.144">19897 4357 0,'0'-18'0,"0"36"31,17-18-15,-17 17-16,18 1 16,-18 0-16,18 17 15,-1-35-15,1 18 0,0-1 16,17-17 0,-18 0-16,36-17 15,-17-1-15,-19 0 16,36-17-16,-35 17 15,35 1-15,-36 17 16,19 0 0,-1 0-16,0 35 15,0-17-15,1 17 16,-1-35-16,18 35 16,-18-35-16,36 18 15,-36-18-15,53-18 16,-52 18-16,34-35 15,-35 17-15,36 1 16,-53-1-16,-1 18 16,1 0-16,-1 0 15,1 18 1,0-18-16,-1 17 0,36-17 16,-35 18-16,35-18 15,-18 0-15,0 0 0,36 0 16,-36 0-1,1 0-15,34 0 16,-35 0-16,36 0 16,-36 0-16,0 0 0,18 0 15,18 0-15,-36 0 16,1 0-16,34 0 16,-35 0-16,1 0 15,-19 0-15,1-18 16,17 1-16,-35-1 0,18 18 15</inkml:trace>
  <inkml:trace contextRef="#ctx0" brushRef="#br0" timeOffset="19788.6014">26053 1182 0,'-18'17'16,"0"36"0,18-35-16,-17 53 15,17-54-15,0 36 16,0-35-16,17 17 15,1-17-15,17-18 16,-17 0-16,0 0 16,-1 0-1,1-18-15,-1 0 16,1 36 0,0 0-1,-1-1-15,19 1 0,-1 0 16,0-1-1,1-17-15,16-17 16,-16-1-16,-1-35 16,-35 35-16,18-52 15,-36 35-15,0-36 16,1 36-16,-1-1 16,0 19-16,1-1 0,17 36 31</inkml:trace>
  <inkml:trace contextRef="#ctx0" brushRef="#br0" timeOffset="21712.427">26705 1429 0,'18'0'16,"-18"17"15,0 36-15,0-35-16,18 17 15,-18-17-15,0 17 16,17-35-16</inkml:trace>
  <inkml:trace contextRef="#ctx0" brushRef="#br0" timeOffset="22201.9753">26741 776 0,'17'0'47,"18"-18"-31,-17 18-16,0 0 0,-1-17 15</inkml:trace>
  <inkml:trace contextRef="#ctx0" brushRef="#br0" timeOffset="22378.9204">26741 811 0,'0'36'15,"0"17"1,17-18-16,-17-17 16,18-1-1,-1-17-15,1 18 0,0-18 16,-1 0-16</inkml:trace>
  <inkml:trace contextRef="#ctx0" brushRef="#br0" timeOffset="22610.5503">26970 829 0,'0'35'16,"18"18"-16,-18-17 15,17-19 1,-17 1-16,18-1 16,-1-17-1</inkml:trace>
  <inkml:trace contextRef="#ctx0" brushRef="#br0" timeOffset="22974.9973">27093 776 0,'18'0'0,"0"-18"16,-1 18-16,1 0 15,17-17-15,-17 17 16,-1 0-16,1 0 15,-18 17 1,0 1 0,0 17-1,0 1-15,0-19 0,35 36 16,-35-17 0,18-19-16,0 1 0,-18-1 15,17-17-15,-17 18 0,0 0 16,-17-18-1,-1 0 1,0 0-16,-17 0 16,17 0-16</inkml:trace>
  <inkml:trace contextRef="#ctx0" brushRef="#br0" timeOffset="23713.9058">25665 882 0,'-18'0'0,"0"0"15,1 35 1,-1 1-16,0 16 16,18 1-16,-17 0 0,17 35 15,0 54-15,0-72 16,35 1-16,-17-18 0,70 52 15,-35-52-15,0-17 16,17-19-16,1 19 16,-1-36-16</inkml:trace>
  <inkml:trace contextRef="#ctx0" brushRef="#br0" timeOffset="24170.7686">27393 723 0,'18'18'31,"17"17"-15,0 0-16,1 1 16,17 52-16,-36-35 15,19 70 1,-19-52-16,-17 52 16,-17-70-16,-1 71 15,-17-71-15,-18 17 16,35-35-16</inkml:trace>
  <inkml:trace contextRef="#ctx0" brushRef="#br0" timeOffset="24664.664">27675 600 0,'18'0'47,"17"0"-32,-17 0-15,35 0 16,-18 0-16,36-18 16,-54 0-16,19 18 0,-19 0 15,-34 0 1</inkml:trace>
  <inkml:trace contextRef="#ctx0" brushRef="#br0" timeOffset="24826.1581">27817 635 0,'17'35'16,"-17"1"-1,18 34 1,-1-17-1,1-18-15,0 18 0,-1 0 16</inkml:trace>
  <inkml:trace contextRef="#ctx0" brushRef="#br0" timeOffset="26073.1571">28116 1199 0,'-17'0'16,"17"18"-16,17 0 16,1-1-16,35 19 15,-18-1-15,1-17 16,52 34 0,-53-34-16,0 0 0,1-1 15,16 1-15,-34 0 16,-18-1-16,18-17 0,-36 18 15,0-18 1</inkml:trace>
  <inkml:trace contextRef="#ctx0" brushRef="#br0" timeOffset="26250.1437">28399 1252 0,'-89'71'16,"1"17"-1,18 0-15,52-52 16,0 52-16</inkml:trace>
  <inkml:trace contextRef="#ctx0" brushRef="#br0" timeOffset="50364.2725">32738 3104 0,'17'18'31,"-17"0"-15,18-18-1,-18 17-15,0 54 16,0-18-16,0 106 16,0-71-16,-18 106 15,18-88-15,0 88 16,0-106-16,18 88 15,-18-105-15,18 70 16,-18-88-16,0 35 16,0-53-16,-18 18 15,18-35-15</inkml:trace>
  <inkml:trace contextRef="#ctx0" brushRef="#br0" timeOffset="50847.2277">32279 3351 0,'0'-17'15,"53"-36"1,-35 18-16,17-1 0,0 1 0,1-53 16,-19 53-1,1-1-15,-1 1 0,1 0 16,17-18-16,-17 35 16,17-17-1,-17 17-15,0 18 0,17 0 16,-17 0-16,-1 36 15,1-19-15,17 54 16,-17-36-16,-1 18 16,19-18-16,-19 18 15</inkml:trace>
  <inkml:trace contextRef="#ctx0" brushRef="#br0" timeOffset="51989.3466">32826 4815 0,'0'-17'15,"0"34"17,18 1-17,-18 0-15,0 35 16,0-36-16,0 54 15,0-18-15,0 35 16,0-35-16,0 70 16,0-52-16,-18-1 15,0 72 1,18-72-16,0 1 0,-17 105 16,17-105-16,-18 17 15,18 88-15,0-105 16,0 17-16,-18 106 15,18 0 1,-17-106-16,17 0 0,0 18 16,0 71-16,-18-72 15,18 89-15,-17-105 16,17 16-16,0 90 16,-18-107-16,18 106 15,0-106-15,0 106 16,18-106-16,-18 71 15,0-71-15,0-17 16,17 70-16,-17-53 16,0-17-16,0-1 0,0 71 15,0-70-15,0-18 16,0 88 0,0-71-16,0 1 0,0 35 15,0-36 1,0-17-16,18 35 15,-18-35-15,17 18 16,1-36-16,0 0 16,-18-17-16,0 0 15,0-36-15</inkml:trace>
  <inkml:trace contextRef="#ctx0" brushRef="#br0" timeOffset="52559.5363">32456 9931 0,'17'35'16,"-17"-17"-16,18 35 16,-18-36-16,0 1 15,17-1-15,-17 1 16,18-18 0,-18 18-16,0-36 15,0 0 1,-18 1-16,18-1 0,0-17 15,0 17-15,0 1 16,0-1-16,0 0 16,0 36 15,-17 0-31,17-1 16,17 1-16,-17 0 0,18 17 15,-18 0 1,18 0-16,-1 36 15,19-36-15,-19 18 0,19 18 16,-1-18 0,-17-18-16,-1-17 0,1-1 15,-1-17-15,19 0 16,-19 0-16,36-17 16,-35-1-16,52-53 15,-34 36-15,-1 0 16,0-1-16,1 1 0,16-18 15</inkml:trace>
  <inkml:trace contextRef="#ctx0" brushRef="#br0" timeOffset="89449.0246">18609 2558 0,'18'0'0,"-36"0"94,0 0-79,1 0 1,-19 0 0,19 0-16,-18 0 0,-1 0 0,-34 0 15,17 0 1,0 0-16,0 0 0,0 17 15,-88-17-15,70 0 16,-17 0-16,18 0 0,-19 0 16,-52 0-1,53 18-15,18-18 0,-1 18 16,0-18-16,1 17 0,-54 1 16,54-1-16,-18 1 15,52 0-15,-16-1 16,34-17-16,0 18 15,1-18 1,-1 18-16,0-18 0,1 0 16,-1 17-1,0 1 1,1 0 0,17-1-16,0 1 15,0 0 1,0-1-16,0 18 15,0 1-15,0-19 0,0 72 16,17-54-16,-17 18 16,0-18-16,0 18 0,0-18 15,0 53 1,0-52-16,0-1 0,0 18 16,0-18-16,0 71 15,0-71-15,-17 53 16,17-35-16,0-17 0,0 69 15,0-69-15,0 70 16,0-53-16,0 52 16,0-69-1,-18 87-15,18-70 16,0 53-16,0-53 16,-18 17-16,18 36 15,0-53-15,0 18 16,-17 34-16,17-52 15,0 0-15,-18 71 16,18-71-16,0 0 0,-17 70 16,17-17-1,0-36-15,0-17 16,0 0-16,-18 53 16,18-53-16,0 53 15,0-53-15,0 0 0,-18 53 16,18-54-16,-17 72 15,17-71-15,0 17 16,0-17-16,-18 18 16,18 52-1,0-70-15,-18 53 0,18-35 16,0-18-16,0 52 16,0-52-16,0 0 0,0 53 15,0-53 1,0 0-16,0 53 15,0-53-15,-17 70 16,17-70-16,0 53 16,17-53-16,-17 0 0,0 53 15,0-54 1,0-16-16,0 17 0,0 0 16,0-1-16,0 37 15,-17-36-15,17 35 16,0-35-16,0-18 0,-18 71 15,18-71-15,0 18 16,-18 35 0,18-35-16,0-18 0,0 54 15,0-36 1,0-18-16,0 53 0,0-53 16,18 1-16,-18 16 0,0-16 15,0-1-15,18 0 16,-18-17-16,0 17 0,17 0 15,1 36 1,-18-53-16,18 17 0,-18-17 16,17 17-16,-17-17 0,18 34 15,-18-16-15,18-19 16,-18 36-16,0-35 16,0 0-16,0-1 0,17 18 15,-17-17-15,0 35 16,0-35-1,0 17 1,0-17-16,0-1 0,0 1 16,0-1-16,18 1 15,-18 0-15,17-18 16,-17 17-16,36-17 16,-36 18-16,17-18 15,1 18-15,0-18 0,-1 0 16,1 17-16,0 1 15,17-18-15,0 18 16,-17-18-16,35 17 16,-36-17-16,1 0 15,35 18-15,0-18 16,-36 18-16,19-18 16,-1 0-16,18 17 15,0-17-15,17 0 16,-17 0-16,-17 0 15,69 0-15,-52-17 16,18 17-16,-18 0 0,53 0 16,-36 0-16,54 0 15,-71 0 1,0 0-16,70 0 0,-70 0 16,0 0-16,0 0 0,53-18 15,-54 18 1,1 0-16,-17 0 0,-1 0 15,36 0-15,-36 0 16,-18 0-16,1 0 0,0 0 16,-1 0-1,-17-18 17,-17 18-17,-1 0-15,18-17 0,-18-1 16,1 0-16,-1 1 15,18-19 1,-17 19-16,17-19 16,-18 19-1,18-1-15,-18-35 0,18 36 16,0-1-16,0-35 16,0 0-1,0 18-15,0 0 0,0 17 16,0-53-16,0 36 15,0 18-15,0-19 0,-17 1 16,17-36 0,0 36-16,0 0 0,0 17 15,0-17-15,0-36 16,-18 36-16,18-18 0,0 18 16,18 0-16,-18-54 15,17 54-15,1-35 16,-18 17-16,18 17 15,-1-52-15,1 53 16,-18-18-16,17-35 16,-17 53-16,18-18 0,0-36 15,-18 54 1,0-18-16,17-35 16,-17 53-16,18-18 0,0-35 15,-18-1 1,17 54-16,1 0 0,-18-18 15,35-35 1,-35 35-16,18 18 0,-1-18 16,-17 17-16,18-17 0,0-35 15,-18 35-15,0 18 16,0 0-16,0-53 16,0 52-16,0-52 15,0 53-15,0 0 0,0-54 16,0 36-16,0 18 15,17-53 1,-17 35-16,0 18 0,0-53 16,0 52-16,0-17 15,0-17 1,0 17-16,0 18 0,0-18 0,-17 17 16,17-52-1,0 53-15,-18 0 0,18-18 16,0-35-16,0 52 15,0 1-15,-18-18 0,18 0 16,0-35 0,0 35-16,0 18 0,0-18 15,0 0-15,0-53 16,0 53-16,0 0 0,0 0 16,0 1-16,-17-54 15,17 53-15,-18-53 16,18 35-16,-17 18 15,17 1-15,-18-1 0,18 0 16,-18 0-16,18 0 16,-17 0-16,17 0 0,0 0 0,-18-70 15,18 70-15,-18-53 16,1 53 0,17 0-16,0-17 0,-18 17 15,0-53-15,18 53 16,0-18-16,-17 18 0,17 0 15,-18-70 1,18 70-16,0 0 0,0 0 16,-17 18-16,17-18 0,0 0 15,0 0-15,17-53 16,1 36-16,-1 17 0,1 0 16,-18 18-16,18-18 0,-18-35 15,17 52-15,-17-34 16,0 34-1,18 1-15,-18-18 16,-18 18-16,1 35 16,17-18-1,0 36 1,-18-18 0,0 35-1,1-35-15,-1 18 0,1-18 16,-19 18-16,19-1 15,-19 1 1,19-1-16</inkml:trace>
  <inkml:trace contextRef="#ctx0" brushRef="#br0" timeOffset="102705.8599">21925 2611 0,'-17'0'31,"-1"0"-16,0 0 1,1 0 0,-1 0-16,0 0 0,1 0 15,-19 0-15,1-18 16,17 18-16,-17 0 0,0 0 16,-36 0-1,18 0-15,-35 0 16,35 0-16,0-18 0,-70 18 15,52 0-15,1 0 16,-107 0-16,89 18 16,-18 0-16,18-18 0,-106 35 15,106-18-15,0 1 16,17-18-16,-70 18 16,88-1-16,0-17 15,0 0-15,0 0 0,1 18 16,16-18-1,19 0-15,17 18 32,17-18-17,1 0-15,0 0 0,-1 17 16,1-17 0,-18 18-16,0 0 15,-18-1 1,1 1-1,17 17-15,-18 0 16,18-17-16,-18 0 16,18 35-16,0-18 15,0 0-15,0 36 16,0-36-16,0 0 16,0 1-16,0-1 0,18 53 15,-18-53 1,0 18-16,0 35 15,0-35-15,0 0 0,18 35 16,-18-35-16,0 0 16,0-17-16,0 52 15,0-35-15,0 53 16,0-54-16,0 37 16,0-36-16,0 52 15,17-52-15,-17 35 16,0-35-16,0 53 15,18-70-15,-18 69 16,0-52-16,0 35 16,0-35-16,0 0 15,0 35 1,0-35-16,-18 0 0,18 53 16,0-71-16,0 18 15,0 53-15,0-53 16,-17 0-16,17 35 15,0-35-15,17 0 16,-17-18-16,0 18 0,18 0 16,-18 0-16,0 35 15,0-35-15,0-18 0,0 71 16,0-53-16,0-18 16,0 18-16,0 0 15,0 0-15,17 0 0,-17 53 16,0-53-16,18 35 15,-18-35-15,0 53 16,0-53-16,0 0 16,0 0-16,-18 52 15,18-52-15,-17 53 16,17-53-16,0-18 16,-18 71-16,18-53 15,0-18-15,0 71 16,0-53-16,0-18 15,0 18-15,0 0 0,0 0 0,0 0 16,0 53 0,0-53-16,0 0 0,0 0 15,0 35-15,0-35 16,0 0-16,0 0 0,0 0 16,0 70-1,0-70-15,0 53 16,0-53-16,0 0 0,18 52 15,-18-52-15,0 53 16,0-53-16,0 53 16,0-36-16,0 36 15,0-53 1,0 0-16,-18 0 0,18 53 16,-17-71-16,17 18 15,-18 35-15,18-52 16,0-1-16,-18 35 15,18-34-15,0-1 16,0 0-16,0 1 16,0-1-16,0 0 15,18-35-15,-18 18 0,18 17 16,-18-17 0,17-18-16,-17 17 15,18-17-15,-1 18 16,1-18-16,0 0 0,35 18 15,-18-18-15,36 0 16,-19 0-16,1 0 16,53 0-1,-53-18-15,18 18 0,52 0 16,-52 0-16,-1 0 16,1 0-16,-18 0 0,88-18 15,-71 18 1,-17 0-16,88-17 15,-88 17-15,18 0 0,35 0 16,-36 0-16,-34-18 16,69 18-16,-52 0 15,0 0-15,53 0 16,-53 0-16,35 0 16,-35 0-16,18 0 15,-54 0-15,19 0 16,-19 0-16,18 18 15,-17-18 1,-36-18 15,18 0-15,0 1-16,0-1 0,0-17 16,0 17-1,18 1-15,-18-36 0,0 35 16,0-17-16,0-18 15,0 35-15,0-17 16,0 0-16,0-1 0,0 1 16,0 0-16,18-36 15,-18 18-15,0 18 0,17 0 16,-17-53-16,18 35 16,0-36-1,-18 54-15,0-18 0,17-35 16,1 53-16,-18-18 15,18-35-15,-18 35 16,0 0-16,17-35 16,1 35-16,-18 17 15,0-17-15,17 1 0,-17-37 16,18 36-16,-18 18 16,0-71-16,0 71 15,0-18-15,0-35 16,0 35-16,0 18 0,0-18 15,0-35 1,0 35-16,0 17 0,0-16 16,0 16-16,0-17 0,0-35 15,0 53 1,0-18-16,0 18 0,-18-18 16,18 0-16,0-35 15,0 52-15,0-52 16,0 35-16,0 18 0,0-53 15,-17 35-15,17 18 16,0-54 0,-18 36-16,18 18 0,-17 0 0,-1-53 15,18 52 1,-18-52-16,1 53 16,17 0-16,-18-53 15,0 52-15,18-17 0,-17-35 16,-1 53-1,18-18-15,-18-53 16,18 71-16,0-18 0,-17 0 16,-1-53-16,18 53 15,0 18-15,-17-18 0,17 0 16,-18-53 0,0 71-16,1-71 15,17 53-15,0 0 0,-18-52 16,18 52-16,0-53 15,0 35-15,0-35 16,0 53-16,0-70 16,0 70-1,0 0-15,18 0 0,-18-17 16,0-54-16,17 71 16,-17-88-1,0 88-15,18-17 0,-18-54 16,0 54-16,0-1 0,18 18 15,-18-70 1,0 52-16,0-52 16,0 70-16,0-18 15,0 18-15,-18-17 0,18-54 16,0 71-16,-18 0 16,18 1-16,0-1 0,-17-36 15,17 54-15,0 0 16,0 0-16,0-1 0,0-17 15,0 36-15,0-19 16,0 19-16,0-36 16,0 18-16,17-1 15,-17 54 17,0 0-17,-17-1-15,-1 1 16,-17 17-1,17-35-15,-35 35 16,18-35-16,0 18 0</inkml:trace>
  <inkml:trace contextRef="#ctx0" brushRef="#br0" timeOffset="106671.5888">9578 11589 0,'-18'17'47,"18"36"-31,0-17-16,0-1 15,0 35-15,0-52 16,18 35-16,0-18 15,-1-17-15,1 0 0,-1-1 16,1-17 0,0 0-16,17 0 15,-17 0-15,-18-17 0,17 17 16,1 0-16,0-18 16,-1 18-1,1 0 1,0 0-16,-1-18 15,1 1-15,-1-1 16,-17-17 0,0-1-16,0 19 0,-17-54 15,-1 36 1,1-18-16,-1 18 16,0-1-16,1 36 15,17-17 1,17 17-16</inkml:trace>
  <inkml:trace contextRef="#ctx0" brushRef="#br0" timeOffset="107260.4344">9737 11818 0,'17'0'63,"-17"18"-63,0-1 15,0 1-15,0 0 0,18-1 16,-18 1-16,0 0 0,18-1 16</inkml:trace>
  <inkml:trace contextRef="#ctx0" brushRef="#br0" timeOffset="107533.1519">10054 11871 0,'18'18'15,"-18"17"-15,0-17 16,0-1-16,0 18 16,17-35-16,-17 36 15</inkml:trace>
  <inkml:trace contextRef="#ctx0" brushRef="#br0" timeOffset="107906.0701">10054 11271 0,'18'0'15,"-1"0"-15,1 0 16,0 0-16,35 0 16,-36 0-16,1 0 15,0-17-15</inkml:trace>
  <inkml:trace contextRef="#ctx0" brushRef="#br0" timeOffset="108106.0917">10089 11342 0,'0'35'15,"0"-17"-15,0 17 0,0 0 16,18 1-1,0-1 1,-1-35-16,1 17 0,17-17 16,-17 0-16,0 0 15</inkml:trace>
  <inkml:trace contextRef="#ctx0" brushRef="#br0" timeOffset="108317.201">10336 11412 0,'0'36'16,"0"-1"-1,0-17-15,0 17 16,18-35-1,0 17-15,-1-17 0</inkml:trace>
  <inkml:trace contextRef="#ctx0" brushRef="#br0" timeOffset="108617.2393">10460 11218 0,'18'0'16,"-1"0"0,1 0-1,-1 0-15,1 18 16,0 0-16,-1 17 16,-17 0-16,18-17 0,-18 17 15,0 18-15,0-35 16,18 35-1,-18-18-15,-18-35 47,0 0-47,1-18 16</inkml:trace>
  <inkml:trace contextRef="#ctx0" brushRef="#br0" timeOffset="109813.7331">8202 11783 0,'-18'0'16,"1"0"-1,17-18-15,17 18 32,54 0-17,17 0-15,-35 0 16,88 0 0,-53 0-16,89 0 0,-89 0 15,106 0-15,-106 0 16,71 18-1,-53-18-15</inkml:trace>
  <inkml:trace contextRef="#ctx0" brushRef="#br0" timeOffset="110402.0358">10707 11218 0,'17'0'16,"36"0"-1,0-17 1,35 17-16,-52 0 0,-1-18 16,36 18-1,-36 0-15</inkml:trace>
  <inkml:trace contextRef="#ctx0" brushRef="#br0" timeOffset="110551.7538">10936 11324 0,'18'53'16,"-18"-18"-16,17 18 15,-17-17 1,0-19-16,18 18 15</inkml:trace>
  <inkml:trace contextRef="#ctx0" brushRef="#br0" timeOffset="110898.9664">11165 11748 0,'36'17'16,"-1"-17"-16,18 0 15,0 0-15,70 0 16,-35-17-16,-17 17 16,17 0-16,0-18 0,71 18 15,-88 0-15,35 0 16,-71 0-16,18 18 16,-53-1-1</inkml:trace>
  <inkml:trace contextRef="#ctx0" brushRef="#br0" timeOffset="115859.2723">8237 12841 0,'18'0'15,"35"0"1,-18 0-16,18 0 16,0 0-16,0 0 0,35 18 15,-17-18-15,123 17 16,-88-17-16,105 0 15,-105 0-15,70 0 16,-105 0-16,-18-17 16,0 17-16,-36 0 0,1 0 15</inkml:trace>
  <inkml:trace contextRef="#ctx0" brushRef="#br0" timeOffset="117599.1964">10019 12718 0,'0'-18'47,"0"0"-16,0 1-15,0-1 0,0 0 124,0 1-77,0 34 15,-18 1-62,18 0-1,0 17-15,0 0 0,0 18 16,-17-18-16,17 18 0,0 0 15,17-17-15,1 34 16,-18-35-16,18-17 16,-1 17-16,1-35 15,-1 0-15,1 0 16,-18-17-16,18-1 16,-18 0-16,17-34 15,1-1 1,-18 35-16,18 18 15,-1 0 1,1 35 0,0-17-16,17 17 15,-18-17-15,19-1 16,-19-17-16,19 0 16,-19 0-16,-17-17 15,0-1 1,0 1-16,-17-1 0,-1-35 15,0 35-15,1-52 16,-1 52-16,0-52 16,18 52-16</inkml:trace>
  <inkml:trace contextRef="#ctx0" brushRef="#br0" timeOffset="118277.2532">10407 12365 0,'0'-18'16,"18"18"-16,-1 0 15,19 0-15,-1 0 16,-18 0-16,36 0 16,-35 0-1</inkml:trace>
  <inkml:trace contextRef="#ctx0" brushRef="#br0" timeOffset="118456.3829">10495 12453 0,'0'35'16,"18"1"-1,-1-1-15,-17-17 0,36-1 16,-19 1-1,1-18-15,-18 17 0,18-17 16,-1-17-16</inkml:trace>
  <inkml:trace contextRef="#ctx0" brushRef="#br0" timeOffset="118627.706">10672 12488 0,'0'18'0,"17"17"16,-17-17-16,0 17 15,18-35-15,-18 18 16,17-18-16</inkml:trace>
  <inkml:trace contextRef="#ctx0" brushRef="#br0" timeOffset="118905.3202">10795 12330 0,'18'0'16,"-1"0"-16,19 0 15,-19 0-15,1 17 16,-1 1-16,-17 0 0,36 34 15,-36-34-15,0 17 16,-18-17 0,0 0-1,1-18-15,-1 0 0,-17 17 16,17-34 0,18-1-1</inkml:trace>
  <inkml:trace contextRef="#ctx0" brushRef="#br0" timeOffset="119243.3265">10601 12965 0,'35'0'15,"-17"17"1,17-17-16,-17 0 16,17 36-16,-35-19 15,0 18 1,0 1-16,-18-19 15,18 19-15,-17-36 16,17 17 0,0 1-16,17-18 0,1 0 15,17 0-15,-17 0 0,0-18 16</inkml:trace>
  <inkml:trace contextRef="#ctx0" brushRef="#br0" timeOffset="119792.7526">11077 12294 0,'18'0'15,"0"-17"1,17 17 0,0 0-16,18-18 15,-18 18-15,-17-18 0,0 18 16</inkml:trace>
  <inkml:trace contextRef="#ctx0" brushRef="#br0" timeOffset="119922.4572">11254 12347 0,'0'53'16,"0"-35"-16,17 35 15,-17-36 1,18 36-16</inkml:trace>
  <inkml:trace contextRef="#ctx0" brushRef="#br0" timeOffset="120512.3121">11501 12859 0,'17'0'32,"36"0"-17,0 0 1,0 0-16,88 0 15,-70-18-15,17 18 0,88 0 16,1-18 0,-107 18-16,1 0 15,-18 0-15,17 18 16,-52-18-16,-1 18 16</inkml:trace>
  <inkml:trace contextRef="#ctx0" brushRef="#br0" timeOffset="121609.4732">9843 14111 0,'0'53'0,"0"53"31,0-71-31,35 0 16,-18-17-16,1-18 0,0 0 15,-1 0-15,1-18 0,17 1 16,-17-18-16,0-1 15,-1 19-15,-17-1 16,0 0-16,0 1 16,18 34-16,-18 19 15,35 34-15,18 1 16,-35-54-16,17 19 16,0-19-16,0-17 0,18 0 15,-35 0-15,0-17 16,-1-1-16,1 0 15,-18-52-15,0 35 16,-18-1-16,1 19 0,-1-54 16,0 53-16,-17-17 15</inkml:trace>
  <inkml:trace contextRef="#ctx0" brushRef="#br0" timeOffset="121869.5065">10442 13741 0,'36'0'16,"-19"0"-16,36-18 16,0 0-1,-35 18-15,17-17 16</inkml:trace>
  <inkml:trace contextRef="#ctx0" brushRef="#br0" timeOffset="122063.2499">10478 13776 0,'0'71'15,"0"-1"1,17-35 0,18 18-16,-17-53 0,17 18 15,18-18 1,-35 0-16,0 0 15,17-18-15</inkml:trace>
  <inkml:trace contextRef="#ctx0" brushRef="#br0" timeOffset="122348.5301">10813 13794 0,'0'35'16,"0"-17"-16,0 34 15,17-34-15,1 0 16,0-1 0,17-17-16</inkml:trace>
  <inkml:trace contextRef="#ctx0" brushRef="#br0" timeOffset="122653.5124">10936 13653 0,'18'17'15,"-18"1"-15,35-1 16,-17-17-16,-1 18 0,19-18 16,-19 18-16,19-1 15,-36 1-15,17 17 16,-17 1-16,0-19 15,0 18-15,0-17 16,0 0-16,-17-18 31,-1 0-15,0 0-16,-17-18 16,35 0-16,-35 18 15</inkml:trace>
  <inkml:trace contextRef="#ctx0" brushRef="#br0" timeOffset="123071.4997">10672 14358 0,'17'0'31,"18"-18"-31,18 18 16,-17 0-16,17 0 16,-36 0-16,1 0 15,-18 18-15,-35 17 16,-1 36-1,19-36-15,17 0 16,0-17-16,0 35 16,17-35-16,1-18 0,0 17 15,-1 1-15,-34-18 32,-36 0-17,35 0-15,-35-18 16,35 18-1,1 0-15,-1-35 0,18 17 16</inkml:trace>
  <inkml:trace contextRef="#ctx0" brushRef="#br0" timeOffset="123343.4311">11236 13776 0,'18'0'16,"-1"0"-16,1-18 15,35 18-15,-36-17 16,1 17-16,0 0 0,-1 0 16,-17-18-16</inkml:trace>
  <inkml:trace contextRef="#ctx0" brushRef="#br0" timeOffset="123464.9551">11342 13847 0,'0'52'15,"17"1"-15,-17-17 16,18-1 0,-18-17-16</inkml:trace>
  <inkml:trace contextRef="#ctx0" brushRef="#br0" timeOffset="124472.2115">9913 15275 0,'0'18'63,"18"17"-48,-18 0-15,0 54 16,0-19-16,0 36 16,17-53-16,19 18 15,-1-54-15,-17 1 16,-1-1-16,36-17 16,-35-17-16,-1-18 15,-17-1-15,0 19 16,18-19-16,-18 19 15,-18-1-15,36 18 32,0 35-17,-1-17 1,1 0 0,-18-1-16,35-17 15,-17-17-15,-1-1 16,-17-35-1,0 35-15,-17-17 16,17 18-16,0-36 16,0 17-16,0 19 0</inkml:trace>
  <inkml:trace contextRef="#ctx0" brushRef="#br0" timeOffset="124672.5747">10389 15046 0,'0'-18'0,"18"18"16,17-17-16,1 17 15,-19 0-15,1 0 16</inkml:trace>
  <inkml:trace contextRef="#ctx0" brushRef="#br0" timeOffset="124856.7246">10425 15081 0,'0'53'15,"0"-35"-15,0 35 16,0-36-1,0 1-15,17-18 0,1 18 16,0-1-16,-1-17 0,18 0 16,-17 0-16,0 0 15,-18-17-15</inkml:trace>
  <inkml:trace contextRef="#ctx0" brushRef="#br0" timeOffset="125045.4037">10672 15081 0,'0'18'0,"0"0"16,0-1 0,0 1-16,17-1 0,1 19 15,-1-19 1</inkml:trace>
  <inkml:trace contextRef="#ctx0" brushRef="#br0" timeOffset="125446.497">10830 14958 0,'0'17'15,"36"-17"1,-19 0-16,18 0 15,1 0-15,-36 18 16,17 0 0,-17-1-16,0 1 0,0 17 15,0-17-15,0 0 0,0-1 16,0 1-16,0-1 0,0 1 31,-17-18-15,-1 0-16,0 0 15,1 0-15</inkml:trace>
  <inkml:trace contextRef="#ctx0" brushRef="#br0" timeOffset="125697.9786">10530 15575 0,'0'18'16,"18"-1"0,0-17-16,-18 18 0,17 17 15,19 1 1,-19-19-16,36 1 15,-35-18 1</inkml:trace>
  <inkml:trace contextRef="#ctx0" brushRef="#br0" timeOffset="125823.7953">10689 15716 0,'0'53'16,"0"-35"-16,18 17 15,-1-35-15,1 0 16</inkml:trace>
  <inkml:trace contextRef="#ctx0" brushRef="#br0" timeOffset="126048.4218">11113 15028 0,'70'-17'16,"-17"-1"-1,-35 18-15,17-18 16</inkml:trace>
  <inkml:trace contextRef="#ctx0" brushRef="#br0" timeOffset="126169.4771">11201 15064 0,'0'35'16,"0"18"-16,17-18 16,1-17-16,0 17 15,-1-17-15</inkml:trace>
  <inkml:trace contextRef="#ctx0" brushRef="#br0" timeOffset="126725.1049">8220 14041 0,'35'0'15,"0"0"1,18 0-16,18 0 0,-1 0 15,36-18-15,88 0 16,-70 1-16,-19 17 0,1-18 16,-17 18-16,-1-18 15</inkml:trace>
  <inkml:trace contextRef="#ctx0" brushRef="#br0" timeOffset="127209.0194">11959 14023 0,'-17'0'16,"34"0"-16,54 0 16,-18 0-1,35 0-15,71 0 16,-54-18-16,-16 1 0,-1-1 15,0 18-15,18-18 16,-71 18-16,-17 0 16</inkml:trace>
  <inkml:trace contextRef="#ctx0" brushRef="#br0" timeOffset="127608.6393">8326 15505 0,'52'0'15,"-16"0"-15,17 0 16,17 0-16,195-36 16,-177 19-16,88-1 15</inkml:trace>
  <inkml:trace contextRef="#ctx0" brushRef="#br0" timeOffset="128008.8729">11818 15346 0,'53'0'15,"35"0"1,141 0 0,-140 0-16,17 0 15,88-18-15,-36 1 16,-105 17-16,0-18 16</inkml:trace>
  <inkml:trace contextRef="#ctx0" brushRef="#br0" timeOffset="129305.1108">8273 11042 0,'0'0'0,"-18"0"16,0 0 0,-17 18-16,17-18 15,-17 0-15,-35 17 16,17-17-16,17 0 15,-16 0-15,-1 0 0,17 0 16,1 0-16,-18 0 0,18 0 16,-18 18-16,35-18 15,1 0 1,-1 0 0,18 18-1,-18-1-15,18 1 16,-17 17-1,17 0-15,-18 18 16,18-17-16,0 69 16,0-52-16,0 0 15,18 18-15,-18-18 0,35 88 16,-35-53-16,18 71 16,-18-89-16,17 107 15,-17-89-15,18 0 16,-18 106-1,18 0-15,-18-106 16,17 106-16,-17-105 16,0-1-16,18 106 15,-18-88-15,0-18 0,0 106 16,0-106 0,0 18-16,0 70 15,0-88-15,17 1 0,-17 105 16,18-106-16,0 0 15,-1 71-15,1-71 16,0-17-16,-1 70 16,1-88-16,-18 52 15,18-69-15,-18 52 16,0-53-16,0 36 16,-18-36-16,18 36 15,-18-36-15,18 0 16,0-17-16,0-1 15,18 1 1,0 0-16,-1-18 16,1 0-16,0 0 15,-18 17 1,0-34 15,17 17-15,1-18-16,-1 18 15</inkml:trace>
  <inkml:trace contextRef="#ctx0" brushRef="#br0" timeOffset="130466.3179">12841 11113 0,'-18'0'0,"18"-18"31,18 18-15,0 0-16,35 0 15,-36 0-15,19 0 16,17-18-16,-18 18 16,-18 0-16,54-17 15,-53 17-15,-1 0 16,1 0-16,0 17 15,-18 19-15,0-19 16,0 1-16,0 52 16,0 1-1,0-36-15,0 53 16,0-35-16,0 0 0,17 53 16,-17 18-1,0-54-15,0 1 0,18-1 16,-18 71-16,17-70 15,-17 70 1,0-70-16,18-1 0,-18 89 16,0-89-16,0 89 15,-18-71-15,18 71 16,0-71-16,-17 71 16,17-71-16,0 89 15,-18-89-15,18 88 16,0-88-1,18 71-15,-18-71 16,0-17-16,17 88 16,-17-89-16,0 18 0,0 53 15,18-70 1,-18 17-16,18 36 16,-18-54-16,17 71 15,-17-88-15,0 18 0,0-18 16,0 0-16,0 0 0,18 0 15,-18 17 1,0-52-16,0 35 16,0-36-16,18-17 15,-36 0 1,0-17 0,1 17-16,-19 0 15,19 0 1,-36 0-16,35 0 15,-35 0-15,18 0 16,0 17-16,17-17 16,1 0-16,-19 0 0</inkml:trace>
  <inkml:trace contextRef="#ctx0" brushRef="#br0" timeOffset="131079.4743">11712 14076 0,'18'0'31,"35"0"-31,-18 0 16,0 0-16,36 0 15,-36 0-15,18 0 16,-18 0-16</inkml:trace>
  <inkml:trace contextRef="#ctx0" brushRef="#br0" timeOffset="131753.4875">11571 15399 0,'0'17'16,"35"-17"15,1 0-31,-1 0 0,0-17 16,1 17-16,52 0 15,-71 0-15,19 0 0,-1 0 16</inkml:trace>
  <inkml:trace contextRef="#ctx0" brushRef="#br0" timeOffset="133025.6544">10548 15540 0,'18'0'15,"-36"0"-15,18 35 16,-18-17-16,1 17 16,-1 0-16,18 1 15,-17-1-15,17-17 0,0-1 0,17 18 16,1-17-16,17-18 15,0 0 1,-17-18-16,53 1 16,-54 17-16,18-18 0,1 18 15,-1-17 1,-35 34-16,0 1 16</inkml:trace>
  <inkml:trace contextRef="#ctx0" brushRef="#br0" timeOffset="133242.685">10601 15663 0,'18'89'15,"-1"-37"1,1 37-16,-18-54 0,18 0 16,17 36-1,-18-36-15,-17-17 0,18-1 16</inkml:trace>
  <inkml:trace contextRef="#ctx0" brushRef="#br0" timeOffset="140049.0611">8149 7391 0,'-17'0'16,"34"-18"15,1-17-31,52-36 16,-34 18-16,-1 18 0,18 0 16,-18-1-16,18-16 15,-18 16-15,-17 1 16</inkml:trace>
  <inkml:trace contextRef="#ctx0" brushRef="#br0" timeOffset="140395.9188">8237 6967 0,'-17'0'16,"17"18"-1,0 17 1,-18-17-16,18 17 0,0 0 0,-18 36 16,18-36-1,-17-17-15,17 17 0,-18 1 16,1 16-16,17-34 15,0 17 1,17-35-16,1 0 0,-1 0 0,36 0 16,-17 0-1,17-35-15,-18 35 16,-18-18-16,1 18 0,0 0 16</inkml:trace>
  <inkml:trace contextRef="#ctx0" brushRef="#br0" timeOffset="141163.0989">7902 9031 0,'-17'0'0,"17"18"15,0-36 16,17 0-31,1 1 16,17-36 0,-17 18-16,-1 17 15,36-53-15,-35 54 16,17-36-16,-17 53 16,-18-18-16,0 36 15</inkml:trace>
  <inkml:trace contextRef="#ctx0" brushRef="#br0" timeOffset="141550.3343">7779 8767 0,'0'17'31,"0"18"-15,0 1-16,0 34 15,17-34-15,-17-1 0,0-18 16,18 19-16,0-19 0,17 1 16,-17-18-16,-1 0 15,36-18 1,-35 1-16,17 17 0,-17-18 0,35 0 16,-18 1-1,0 17-15,0-18 16,1 18-1</inkml:trace>
  <inkml:trace contextRef="#ctx0" brushRef="#br0" timeOffset="153002.1448">9701 16422 0,'0'-18'16,"0"1"-1,0-1 1,0 0 0,0 36 15,0 52-15,0-34-16,0-1 15,-17 18 1,17-18-16,17 18 15,1-18-15,0 1 16,-1-19-16,19-17 16,-1 18-16,-17-18 15,-1-18-15,18 1 16,-35-1-16</inkml:trace>
  <inkml:trace contextRef="#ctx0" brushRef="#br0" timeOffset="153261.853">10089 16387 0,'-17'-18'16,"-1"18"0,1 18-1,17-1-15,0 36 16,0-35-16,0-1 0,17 19 15,1-19 1,-1-17-16,1 0 0,0 18 16,35-18-16,-36 0 15,1 0-15,0 0 16,17 18-16,-18-18 16</inkml:trace>
  <inkml:trace contextRef="#ctx0" brushRef="#br0" timeOffset="153459.1775">10231 16422 0,'0'0'0,"0"35"16,0 36-16,0-18 15,0-1-15,0-16 16,17-1 0</inkml:trace>
  <inkml:trace contextRef="#ctx0" brushRef="#br0" timeOffset="153690.6335">10513 16616 0,'0'53'16,"0"-36"-16,-18 19 15,18-19-15,-17 1 16,17 0-16,-18-1 0,18 1 15</inkml:trace>
  <inkml:trace contextRef="#ctx0" brushRef="#br0" timeOffset="154659.7982">10795 16387 0,'0'0'0,"0"-18"16,18 18-1,-1 0-15,36-18 16,-35 18-16,35 0 15,-18 0-15,-17 36 16,-1-36-16,-17 52 16,-17-34-16,-1 35 15,0-35-15,1-18 16,17 17-16,17-17 16,1 18-16,35-18 15,-18 0-15,18 0 16,-35 18-1,-1 17-15,-17-18 16,-35 54-16,0-53 16,-18 17-16,18-17 15,-18-1-15,17-17 16,1 0 0,18-17-16,-1-1 15,18 0 1</inkml:trace>
  <inkml:trace contextRef="#ctx0" brushRef="#br0" timeOffset="156272.1312">11289 16193 0,'18'0'31,"17"17"-15,-18-17-1,1 18-15,35-1 16,-35 1-16,-1 17 0,1-17 16,0 17-16,-18 36 15,0-36-15,-18 0 0,0 1 16,1-1-16,-1 0 0,-35 18 16,35-18-16</inkml:trace>
  <inkml:trace contextRef="#ctx0" brushRef="#br0" timeOffset="159657.1838">13847 11254 0,'-18'-18'15,"18"0"16,18 18-31,-1 0 16,18-17-16,1 17 16,17-18-16,-36 18 15,19 0-15,-1 0 0,-18 0 16,19 0 0,-19-18-16,1 18 0</inkml:trace>
  <inkml:trace contextRef="#ctx0" brushRef="#br0" timeOffset="160699.6551">13829 11201 0,'18'0'47,"-18"17"-16,0 1-15,-18 0-1,18-1-15,0 1 16,18 0 0,-18-1-1,0 1 17,0-1-17,0 1 32,0 0-31,0-1 15,0 1-15,0 0-1,0-1-15,0 1 16,0 0-16,0-1 15,0 18-15,0-17 0,0 0 16,0-1-16,0 1 16,0 35-16,0-35 15,0 17-15,0 18 16,0 17 0,0-52-16,0 17 0,0 36 15,0-18-15,17-18 0,-17 53 16,0-35-1,0 0-15,0 35 16,0-35-16,0 53 16,-17-71-16,17 71 15,0-53-15,0 53 16,0-71-16,0 18 16,0 18-16,17-1 15,-17-17-15,0-18 16,0 1-16,0 52 15,0-53-15,0 0 16,0 1-16,0-1 0,0-17 16,0 52-16,0-35 15,0 1-15,0 34 16,0-34-16,0-1 16,0 0-16,0 18 15,0-35-15,0-1 0,0 1 16,0 0-16,0-1 15,0 1-15,0-1 16,18 1 15,-1-18 1,1 0-32,0 0 15,-1 0-15,36 0 16,-35 0-16,17 0 0,0 0 15,-17 0-15,35 0 16</inkml:trace>
  <inkml:trace contextRef="#ctx0" brushRef="#br0" timeOffset="161364.4382">14182 11642 0,'17'0'32,"1"17"-17,0 19-15,35-1 16,17 18-16,-35-36 15,54 36-15,-72-35 16,36 17-16,-35-35 16,-1 18-16,-17 0 15</inkml:trace>
  <inkml:trace contextRef="#ctx0" brushRef="#br0" timeOffset="161560.1755">14482 11642 0,'-36'53'16,"1"-18"-16,-18 35 16,18-34-16,17-1 0,-35 36 15,53-36 1,-17-18-16,34 19 15,1-19-15</inkml:trace>
  <inkml:trace contextRef="#ctx0" brushRef="#br0" timeOffset="161783.7867">14746 11889 0,'0'35'0,"0"18"15,0-18 1,0-17-16,18 52 16,-1-34-16,-17-1 15,18-35-15,-18 17 16</inkml:trace>
  <inkml:trace contextRef="#ctx0" brushRef="#br0" timeOffset="162460.5793">14235 12647 0,'0'18'47,"35"-1"-47,-17 1 16,-1 17-16,1-17 0,17 17 15,-17-17-15,-1 17 0,19-17 16,-1 35-1,-17-18-15,-1-17 16,1-18-16,-18 17 0</inkml:trace>
  <inkml:trace contextRef="#ctx0" brushRef="#br0" timeOffset="162651.0707">14534 12700 0,'-52'35'16,"-1"1"-1,35-19-15,0 18 0,-17 18 16,17-17-16,18-1 16,0-17-16,0-1 15</inkml:trace>
  <inkml:trace contextRef="#ctx0" brushRef="#br0" timeOffset="163068.6525">14693 12965 0,'0'-18'16,"18"18"-16,-1 0 15,1 0-15,-18 18 16,18-1-16,-1 1 16,-17 0-16,-17 17 15,17-18-15,-18 36 16,0-35-16,18 0 16,-17-18-16,17 17 15,17-17-15,1 0 0,35 0 16,-18 0-16,-17-17 15,17 17-15</inkml:trace>
  <inkml:trace contextRef="#ctx0" brushRef="#br0" timeOffset="164146.4803">14340 13441 0,'-17'0'16,"-1"0"0,18 17-1,18 19 1,-1-19-1,19 19-15,-19-19 0,36 36 16,-35-35-16,17 35 16,-17-36-16,-1 19 15,1-19 1,-18-34 0</inkml:trace>
  <inkml:trace contextRef="#ctx0" brushRef="#br0" timeOffset="164330.2606">14499 13529 0,'-17'18'16,"-19"17"-1,19 0-15,17-17 0,-36 52 16,19-17-1,-1-35-15,18 0 0,0 17 16</inkml:trace>
  <inkml:trace contextRef="#ctx0" brushRef="#br0" timeOffset="164697.4889">14693 13653 0,'18'-18'0,"52"18"0,-34 0 15,-19 35 1,1-17-16,-18-1 0,-18 36 16,1-35-16,-1 17 15,0-17-15,18 0 0,-17-1 16,17 1-1,17-1-15,19-17 16,-19 0-16,1 18 0,0-18 16,-1 18-16,-17-1 15,-17 1-15,-1 0 16,-17-1-16,-1 1 16,1 0-1,-35-18-15,52 17 16,-35-17-16,35 0 15,-17 0-15,35-17 16</inkml:trace>
  <inkml:trace contextRef="#ctx0" brushRef="#br0" timeOffset="165503.5872">14817 11342 0,'0'17'15,"0"1"1,17-18-16,1 18 0,53-1 16,-54-17-1,18 0-15,-17 0 0,0 0 16,-1 0-16,1 0 31,-18 18-31,18 17 16,-18 1-16,17-1 15,1 35-15,0-34 16,-1 17-16,18 70 16,-17-70-16,0 35 0,-1 71 15,-17-71 1,18 0-16,0 89 16,-18-71-16,0-18 0,0 106 15,0-106 1,0-17-16,17 87 15,-17-105-15,18 18 0,0 35 16,-18-54-16,17 1 16,-17 18-16,18-36 15,-18 1-15,0 34 16,0-52-16,0-1 16,0 19-16,0-19 0,-18 19 15,18-19 1,-17 1-16,-1-1 15,0-17 1,1 0-16,-1 0 0,18 18 16,-35-18-16,-1 0 15,19 0-15,-36 18 16,18-18-16,17 17 0</inkml:trace>
  <inkml:trace contextRef="#ctx0" brushRef="#br0" timeOffset="171286.5277">20761 12682 0</inkml:trace>
  <inkml:trace contextRef="#ctx0" brushRef="#br0" timeOffset="171630.944">20761 12682 0,'-35'36'0,"35"-54"16,17 18 46,19 18-62,-1-18 16,-17 0-16,52 0 16,-52 0-16,-1 0 15,1 17-15,0-17 0,-1 0 0,-17 18 16</inkml:trace>
  <inkml:trace contextRef="#ctx0" brushRef="#br0" timeOffset="171792.3824">20743 12947 0,'53'18'16,"0"-18"0,18 0-16,-36 0 15,18 0-15,-35 0 16</inkml:trace>
  <inkml:trace contextRef="#ctx0" brushRef="#br0" timeOffset="173799.0974">23248 11307 0,'18'0'31,"35"-18"-31,-18 18 16,35-18 0,1 1-16,-36 17 15,-17 0-15,17 0 0,-17 0 16</inkml:trace>
  <inkml:trace contextRef="#ctx0" brushRef="#br0" timeOffset="174734.0386">23213 11342 0,'0'17'15,"0"19"1,-18-19-16,18 1 0,0 35 16,0-18-16,0 36 15,0-36-15,0 53 16,0-35 0,0 18-16,0 52 15,0-35-15,0-17 0,0 17 16,18 106-16,-18 0 15,0-106-15,17 106 16,1-123-16,0 123 16,-1-106-1,1 71-15,-18-71 16,0 0-16,18 106 16,-18-105-16,0 16 0,0 107 15,0-124 1,0 18-16,0-18 0,0 0 15,-18-17-15,18 70 16,0-88-16,-18 18 0,18-18 16,0 17-16,0-17 0,0 53 15,0-53-15,0 0 16,0 52 0,0-52-16,0 0 0,0 0 15,0 18 1,0-36-16,0 18 0,0-18 15,0-17-15,0 0 16,-17 17-16,17 18 16,0-18-16,-18-17 0,18 52 15,0-35 1,18-17-16,-18 0 16,0-1-16,0 19 15,0-19 1,0 19-16,0-19 15,17 1-15,-17 0 0,0-1 16,0 1 0,0-1 15,-17-17-15,17 18-16,17-18 109,1 0-93,0 0-1,-1 0-15,36 0 16,-35 0-16,17-18 0,0 18 15,1 0-15,17-17 16,-36 17-16,1 0 16,-18 17-16,-18-17 15</inkml:trace>
  <inkml:trace contextRef="#ctx0" brushRef="#br0" timeOffset="176342.7144">24024 11589 0,'0'-18'0,"0"0"16,0 1 0,0 34-1,0 36 1,18 36-1,-18-36-15,0-1 0,17 54 16,1-53-16,0-18 16,17 18-16,0-35 15,-17 0-15,17-18 0,0-18 16,18 0 0,-35 1-16,0-19 0,-1 19 15,-17-1-15,18-17 16,-18 17-16,0 36 15,18 0 1,-18 34 0,17-16-16,1-19 0,0 1 15,34 0-15,-16-18 16,17-18-16,-18 0 16,-17-17-16,-18-18 15,0 18-15,0 0 16,-18-1-16,-17-17 15,17 36-15,0-18 16,1 17-16,17 36 16,-18-1-16</inkml:trace>
  <inkml:trace contextRef="#ctx0" brushRef="#br0" timeOffset="176664.5393">24818 11977 0,'0'17'0,"0"1"16,0 0-16,18 35 15,-18-36-15,17 1 0,1 17 16,-18 0 0,0-17-16</inkml:trace>
  <inkml:trace contextRef="#ctx0" brushRef="#br0" timeOffset="177009.0622">24871 11448 0,'17'0'16,"1"-18"0,0 18-16,35-18 15,-18 1-15,-17 17 16,-1-18-16</inkml:trace>
  <inkml:trace contextRef="#ctx0" brushRef="#br0" timeOffset="177210.1206">24959 11483 0,'0'35'15,"0"-17"1,0-1-16,0 19 16,18-36-16,-18 17 15,0 1-15,17 0 16,1-1-16,-18 1 15,18-18-15,-1 18 16,1-18 0</inkml:trace>
  <inkml:trace contextRef="#ctx0" brushRef="#br0" timeOffset="177560.0263">25206 11448 0,'0'17'31,"18"19"-15,-18 16-1,0-34-15,17 17 0,-17 1 16,18-36-16,-18 17 15</inkml:trace>
  <inkml:trace contextRef="#ctx0" brushRef="#br0" timeOffset="177887.3623">25294 11395 0,'18'-18'15,"-1"18"-15,1-18 16,0 18 0,17 0-16,-17 0 15,-1 0-15,1 18 16,-18 0-16,0-1 16,18 19-1,-18-19-15,17 36 16,-17-18-16,18 18 15,-1-35-15,1 35 16,-18-35-16,0-1 16,-18-17-1,1 0 1,-1 0-16,1-17 16</inkml:trace>
  <inkml:trace contextRef="#ctx0" brushRef="#br0" timeOffset="178283.4793">25612 11324 0,'0'0'0,"17"0"16,19-17-1,-19 17 1,19-18-16,16 18 16,-34 0-16,0 0 15</inkml:trace>
  <inkml:trace contextRef="#ctx0" brushRef="#br0" timeOffset="178421.0674">25682 11342 0,'36'35'16,"-36"0"-16,17-17 0,1 17 16,17 18-1,-35-18 1,0-17-16</inkml:trace>
  <inkml:trace contextRef="#ctx0" brushRef="#br0" timeOffset="181430.5192">26017 11783 0,'18'17'16,"35"19"0,-35-1-16,52 18 15,-35-18-15,18 0 16,18 1 0,-36-19-16,0 1 0,1 0 15,-19-18-15,-34 0 31</inkml:trace>
  <inkml:trace contextRef="#ctx0" brushRef="#br0" timeOffset="181608.7443">26370 11818 0,'-53'53'15,"18"0"-15,0-18 0,-54 36 16,37-1 0,16 1-1,19-36-15</inkml:trace>
  <inkml:trace contextRef="#ctx0" brushRef="#br0" timeOffset="182370.5526">24059 13000 0,'0'-18'16,"-17"36"-1,17 35-15,-18 17 16,18 19 0,18-54-1,17-35-15,18 0 16,-35 0-1,17-18-15,-17-17 0,17 17 16,-18 1-16,1-1 0,0 0 16,17 1-16,-35 34 15,18 19 1,-18-19-16,17 36 16,1-35-16,0-1 15,-1-17-15,1 0 0,0 0 16,-1 0-16,1-35 15,-18 0-15,17 0 16,-17 17-16,-17-17 16,17 17-16,-18 36 31</inkml:trace>
  <inkml:trace contextRef="#ctx0" brushRef="#br0" timeOffset="182574.8725">24694 13229 0,'36'53'15,"-36"-18"-15,17 36 16,-17-53-16,18 17 0,-18-18 15,0 1-15</inkml:trace>
  <inkml:trace contextRef="#ctx0" brushRef="#br0" timeOffset="183815.3683">24589 13300 0,'-18'0'15,"0"-18"-15,36 0 32,0 18-32,17-17 0,-17 17 15,34 0-15,-34 17 16,0 19-1,-36 17 1,18-36-16,-18 19 0,-34-1 16,16 0-1,19-35-15,-1 18 16,0-18-16,18 17 0,18 1 16,35-18-1,-18 0-15,18 0 16,-18-18-16,1 18 15</inkml:trace>
  <inkml:trace contextRef="#ctx0" brushRef="#br0" timeOffset="184093.2842">24836 12682 0,'17'-17'15,"1"17"-15,-1 0 16,1 0-16,0 0 16,-1-18-16</inkml:trace>
  <inkml:trace contextRef="#ctx0" brushRef="#br0" timeOffset="184255.3171">24871 12735 0,'0'36'16,"0"34"-1,0-52-15,17 35 16,1-18-16,0-17 16,-1-1-16,19 1 15,-19-18-15,1 18 16,0-18-16,-1-18 16</inkml:trace>
  <inkml:trace contextRef="#ctx0" brushRef="#br0" timeOffset="184440.2524">25100 12841 0,'0'53'16,"0"-18"-1,35 1-15,-17-36 16,0-36-1</inkml:trace>
  <inkml:trace contextRef="#ctx0" brushRef="#br0" timeOffset="184711.3943">25188 12718 0,'18'0'0,"-18"-18"15,18 18 1,-1 0-16,1 18 0,0-1 15,-18 1-15,17 17 16,1 0 0,-18 1-16,0-19 0,17 19 15,-17-19-15,0 19 16,18-19-16,-18 1 0,0 0 16,0-1-1,-35-34 16,17-1-15,1-17 0,-1 17-16</inkml:trace>
  <inkml:trace contextRef="#ctx0" brushRef="#br0" timeOffset="184905.6084">25382 12665 0,'18'0'15,"0"0"-15,-1 0 16,36 0-16,-35 0 16,-18 17-1</inkml:trace>
  <inkml:trace contextRef="#ctx0" brushRef="#br0" timeOffset="185006.1131">25453 12718 0,'0'53'16,"0"-1"0,18 19-1,-18-53-15,17 17 0,1 0 16,-1-17-16,-17 0 16</inkml:trace>
  <inkml:trace contextRef="#ctx0" brushRef="#br0" timeOffset="185368.0413">25859 13106 0,'17'17'16,"36"19"-1,-18-19-15,36 36 16,-18-35-16,-18-1 16,0 1-16,-17 0 0,17-1 15,-17-17-15</inkml:trace>
  <inkml:trace contextRef="#ctx0" brushRef="#br0" timeOffset="185525.2928">26088 13053 0,'-53'70'15,"0"19"1,-17 69 0,34-70-16,19-52 15</inkml:trace>
  <inkml:trace contextRef="#ctx0" brushRef="#br0" timeOffset="186273.8077">23936 14235 0,'0'17'16,"0"1"-16,0 17 16,0 0-16,0 36 15,18-36-15,-18 1 0,17-19 16,1 18-16,0-17 15,-1-18-15,18 0 16,-17 0-16,-18-18 16,18-17-16,-18 18 15,0-19-15,0 19 16,0-1-16,17 18 16,-17 18-1,18-1-15,17 1 16,-17 0-16,0-1 0,34-17 15,-34 0-15,0 0 16,-1 0-16,1-17 16,-18-1-16,0 0 0,0 1 15,-18-1-15,1-17 0,17 17 16,-18 0-16,-17-17 16,35 18-16</inkml:trace>
  <inkml:trace contextRef="#ctx0" brushRef="#br0" timeOffset="186546.4368">24465 14429 0,'18'0'16,"35"17"-1,-18 1 1,-35 0-16,0-1 0,-18 1 16,18 17-16,-17-17 15,-19 17-15,1 0 16,35-17 0,18 0-16,-1-18 15,19 0-15,-1 0 16,-17-18-16</inkml:trace>
  <inkml:trace contextRef="#ctx0" brushRef="#br0" timeOffset="186942.067">24589 13899 0,'17'0'15,"1"0"1,17 0 0,-17 0-16,17 0 15,-17 0-15,-18-17 0,17 17 16,-34 17-1,-1-17 1</inkml:trace>
  <inkml:trace contextRef="#ctx0" brushRef="#br0" timeOffset="187857.8339">24483 14676 0,'17'0'0,"1"0"16,0 0 15,-1 0-15,1 0-1,-18 17-15,18-17 16,-18 18-16,17-1 16,-17 1-16,-17 0 15,-1-1 1,-17 1-16,-1-18 15,19 18-15,-36-1 16,35-17-16,1 0 0,-1 0 16,0 0-16</inkml:trace>
  <inkml:trace contextRef="#ctx0" brushRef="#br0" timeOffset="188509.0244">24589 13988 0,'17'-18'16,"-17"36"47,-17-1-63,17 1 15,-18 0-15,18 17 0,0-18 16,18 36-1,-1-17-15,1-19 16,0-17-16,-1 18 0,18 0 16,-17-18-16,0 0 15,-1 0-15,1-18 16</inkml:trace>
  <inkml:trace contextRef="#ctx0" brushRef="#br0" timeOffset="188771.1796">24853 14023 0,'0'18'16,"18"17"-16,-18-18 16,0 19-16,0-1 15,0-17-15,0-1 0,17-17 16,-17 18-16,18-18 16,0 0-16</inkml:trace>
  <inkml:trace contextRef="#ctx0" brushRef="#br0" timeOffset="189131.8527">24977 13899 0,'35'0'15,"-17"18"1,17-18-1,-17 0-15,-1 0 0,-17 18 0,18-1 16,-1 19 0,-17-19-16,0 19 15,18-19-15,-18 54 16,0-54-16,18 19 16,-18-19-16,0 19 0,0-1 15,0-17-15,0-1 16,-18-17 15,0-35-31,1 17 16,-1 1-1,18-1-15,-17 18 16</inkml:trace>
  <inkml:trace contextRef="#ctx0" brushRef="#br0" timeOffset="189428.7395">25329 13917 0,'18'0'16,"17"0"0,54 0-1,-54-18 1</inkml:trace>
  <inkml:trace contextRef="#ctx0" brushRef="#br0" timeOffset="189560.1806">25418 13935 0,'0'17'0,"0"19"0,0-1 16,17 0-16,-17 18 15,18-18-15,0 18 16,-18-35-1,17 17-15</inkml:trace>
  <inkml:trace contextRef="#ctx0" brushRef="#br0" timeOffset="189906.4073">25682 14411 0,'18'35'16,"35"18"-1,-36-35-15,72 35 16,-54-18-16,53 0 16,-53-17-16,18 17 15,-35-35-15</inkml:trace>
  <inkml:trace contextRef="#ctx0" brushRef="#br0" timeOffset="190083.4658">25912 14499 0,'-36'106'16,"1"-71"-16,17 53 15,18-52 1,0-1-16,18-17 0,-18-1 16</inkml:trace>
  <inkml:trace contextRef="#ctx0" brushRef="#br0" timeOffset="191006.9613">24042 15593 0,'-18'53'15,"18"-18"-15,-17 36 0,17-19 16,0 90 0,17-54-1,1-53-15,52 18 0,-52-53 16,17 0-16,1 0 0,16-35 15,-34 17 1,0-17-16,-18 17 0,17-17 16,-17 17-16,0-17 15,0 17-15,18 36 16,-18 35 0,35-18-1,-17-17-15,0-1 16,17-17-16,18 0 15,-36 0-15,1-17 0,0 17 16,-1-36-16,-17 19 0,0-36 16,-17 35-16,17-17 15,-18 17-15,0-35 16,1 18-16,-1 18 16</inkml:trace>
  <inkml:trace contextRef="#ctx0" brushRef="#br0" timeOffset="191285.1146">24765 15946 0,'-18'-18'16,"1"36"-16,17-1 16,0 1-16,17 35 15,1-36-15,17 1 16,-17 0-16,0 17 0,52-17 16,-52-1-16,17 1 15,-17-18 1</inkml:trace>
  <inkml:trace contextRef="#ctx0" brushRef="#br0" timeOffset="191417.4157">24906 16104 0,'0'18'16,"0"0"-16,18 17 16,-1-17-16,1 17 15,-18-18-15,18-17 0,-1 18 16,-17 0-16</inkml:trace>
  <inkml:trace contextRef="#ctx0" brushRef="#br0" timeOffset="191802.4188">24959 15346 0,'0'0'0,"18"-18"16,-1 18-16,19-17 15,-19 17-15,1 0 16</inkml:trace>
  <inkml:trace contextRef="#ctx0" brushRef="#br0" timeOffset="192013.2169">24994 15346 0,'-17'53'16,"17"17"-1,0 1-15,0-53 0,35 34 16,0-16 0,-17-19-16,0 1 15,34 0-15,-34-18 16,17-18-16,-17 0 16</inkml:trace>
  <inkml:trace contextRef="#ctx0" brushRef="#br0" timeOffset="192240.7752">25259 15399 0,'18'35'15,"-18"0"-15,17 18 16,1-35-16,-18 0 16,17-1-16,-17 1 0,18-18 15</inkml:trace>
  <inkml:trace contextRef="#ctx0" brushRef="#br0" timeOffset="192592.7151">25347 15311 0,'0'0'0,"18"0"16,17 17-1,-17-17-15,-18 18 0,17-18 16,1 17-16,0 1 15,-1 17-15,-17-17 16,0 0-16,18 52 16,-18-52-16,0 17 15,17 0-15,-17-17 0,0 53 16,0-54 0,0 1-16,0 17 0,-17-35 31,-1-17-16,18-19 1,-17 19-16,-1-1 16,18 0-16</inkml:trace>
  <inkml:trace contextRef="#ctx0" brushRef="#br0" timeOffset="192908.5797">25612 15293 0,'17'0'0,"1"0"16,17 0-16,-17 0 0,35 0 15,-36 0-15,19 0 16,-54 0 15,0 0-15,1 18-16,-1 17 15,18 0-15,0-17 16,0 17-16,0 0 0,0 1 0,0-19 16,35 36-1,-35-35-15,18-1 0</inkml:trace>
  <inkml:trace contextRef="#ctx0" brushRef="#br0" timeOffset="193352.9583">26070 15734 0,'18'18'16,"35"-1"-1,-36 1-15,54 17 16,-18 0-1,-18-17-15,36 17 16,-54-35-16,1 18 0,0 0 16,-36-18-1</inkml:trace>
  <inkml:trace contextRef="#ctx0" brushRef="#br0" timeOffset="193537.3353">26353 15699 0,'-53'88'16,"35"-53"-16,0 18 0,-35 35 16,53-53-16,-17 1 0,17 17 15,17-53 1</inkml:trace>
  <inkml:trace contextRef="#ctx0" brushRef="#br0" timeOffset="196963.6233">28698 11289 0,'18'0'47,"17"0"-31,-17 0-16,0 0 0,-1 0 15,1 0-15,17 0 16,-17 0-16,0 0 15,17 0-15,-18 0 16,1 0 0,0 18-16,-18-1 15,0 1 1,17-1-16,-17 1 16,0 35-16,0-35 15,0 17-15,18 18 16,-18-18-16,18 0 0,-18 1 15,0 52 1,0-53-16,0 71 16,0-71-16,0 18 0,0 53 15,0-53-15,0 53 16,0-53-16,0 0 16,17 0-16,-17-1 0,0 19 15,0 0-15,0-19 16,18 19-16,-18 0 0,0 17 15,18-18-15,-18 1 16,0 17-16,0 71 0,0-53 16,0-18-16,0 71 15,0 17 1,0-105-16,-18 17 0,18-18 16,-35 71-16,35-52 15,-36 52-15,36-71 16,0 1-16,-17 70 15,17-71-15,0 1 0,0 53 16,17-54 0,-17-17-16,18 70 15,0-70-15,-18 0 0,17 18 16,-17-18-16,36 70 16,-36-70-16,17 0 0,-17 18 15,0-18-15,18 35 16,-18-35-16,0-18 15,0 53-15,17-35 16,-17 18-16,18-36 16,0 53-1,-18-53-15,0 1 16,17 17 0,-17-36-16,18 1 15,0-1-15,-18 1 16,17 0-1,-17-1-15,18 1 0,0 0 16,-18-1-16,0 19 16,17-19-1,-34 1-15,17-1 16,-18-17 0,0 0-1,-17-17-15,17 17 16,-52-18-16,35 18 15,-1 0-15,-70 0 16,54 0-16,-19 0 0,18 0 16</inkml:trace>
  <inkml:trace contextRef="#ctx0" brushRef="#br1" timeOffset="207060.5142">15910 12806 0,'18'0'15,"0"0"1,52 0-16,-35 0 16,18 0-16,-17 0 0,17 0 15,17 0-15,-35 0 16,18 0-16,-35-18 15</inkml:trace>
  <inkml:trace contextRef="#ctx0" brushRef="#br1" timeOffset="207201.7908">16210 12665 0,'18'88'0,"-18"-53"16,17 71-16,-17-53 15,0 0-15,18 53 16,-18-71-16</inkml:trace>
  <inkml:trace contextRef="#ctx0" brushRef="#br1" timeOffset="207812.3409">16828 11148 0,'17'-18'16,"36"1"0,-18 17-1,18-18-15,18-17 0,-36 35 16,0-18-16,18 18 15,-35 0-15</inkml:trace>
  <inkml:trace contextRef="#ctx0" brushRef="#br1" timeOffset="208565.0693">16845 11130 0,'18'18'15,"17"17"1,-17-17-16,-1 35 16,19 35-16,-36-35 0,17 0 15,-17 17-15,0 18 16,0 1-16,0-1 0,0 0 16,0 35-16,0-17 0,-17 18 15,17 105-15,0-123 16,17 88-1,-17-106-15,18 106 16,0-106-16,-18 1 0,17-1 16,-17 18-16,18 88 15,-18-106-15,17 88 16,-17-105-16,0 52 16,0-52-16,0-18 15,0 70-15,-17 1 16,17-54-16,0 1 15,17-18-15,-17 88 16,0-71-16,0-17 16,0 0-16,18-18 0,-18 36 15,0-36 1,0-17-16,0 17 0,0-17 0,18-1 16,-18 19-16,0-1 0,0 36 15,0-36-15,0 35 16,0-34-16,0 17 15,0-18 1,0 0-16,0 18 16,0-35-16,0-1 0,0 1 15,17 17-15,-17 1 16,0-19-16,18 1 0,-18-1 16,0 19-1,0-1-15,0-17 16,0 17-16,0 0 15,0-17-15,0-1 16,0 1-16,18 0 0,-18-1 31,17-17-31,-17 18 16,18-18 0,0 18-16,17-1 0,0 1 15,0-18-15,1 0 16,-1 0-16,0 0 15</inkml:trace>
  <inkml:trace contextRef="#ctx0" brushRef="#br1" timeOffset="209292.0883">17568 11254 0,'-17'0'16,"17"-18"-16,0 36 15,0 35 1,0-18-16,17 53 16,-17-35-16,18 53 15,0-71-15,-18 18 16,0-35-16,17-1 16,1-34-1,0-1-15,17 0 16,0 18-16,-17 0 15,52 53 1,-17 35-16,-35-52 16,-18-1-16,17 0 0,-34 1 15,-1-19-15,1 1 16,-54-18-16,53 0 16,-52-18-16,52 18 15,1-35 1,-1 17-16</inkml:trace>
  <inkml:trace contextRef="#ctx0" brushRef="#br1" timeOffset="209570.6731">17974 11218 0,'18'0'15,"17"-17"1,0-1-16,-17 18 0,0 0 15,-1-18-15,1 18 0,-1 0 16</inkml:trace>
  <inkml:trace contextRef="#ctx0" brushRef="#br1" timeOffset="209737.5814">18027 11236 0,'0'53'0,"0"-35"16,0 52-1,0 1-15,18-54 16,-18 19-16,17-19 0,19 18 16,-19-35-16,18 0 15</inkml:trace>
  <inkml:trace contextRef="#ctx0" brushRef="#br1" timeOffset="209914.6719">18274 11324 0,'0'53'16,"0"35"0,18-52-1,-1-36-15,1 17 0,-1-17 16</inkml:trace>
  <inkml:trace contextRef="#ctx0" brushRef="#br1" timeOffset="210193.3254">18503 11165 0,'18'0'0,"-1"0"16,1 0-16,0 0 15,17 36-15,-17-19 16,-1 1-16,1 53 16,-18-36-16,18 18 15,-1-18-15,-17 0 16,0-17-16,0 17 16,0-17-16,0-1 15,-17-17-15,-1 0 16,0 0-16,1 0 0,-1 0 15,-17 0-15,-1 0 0</inkml:trace>
  <inkml:trace contextRef="#ctx0" brushRef="#br1" timeOffset="210543.9627">17657 11695 0,'0'17'16,"0"19"-16,0-19 16,0 18-16,0 1 15,17 17-15,-17-18 0,18 0 16,-18 0-16</inkml:trace>
  <inkml:trace contextRef="#ctx0" brushRef="#br1" timeOffset="211444.8527">17604 12506 0,'0'-18'16,"0"36"-1,0 53 1,0-19-16,17 19 0,19 35 16,-36-36-16,17 36 15,1-53 1,-18-18-16,0 1 16,0-19-16,0-34 15,17-19 1,-17 1-16,36-35 15,-19 52-15,19 0 0,-1 18 16,-17 0-16,34 18 16,-52 17-16,36 18 15,-36-18-15,0-17 16,-36 35-16,19-35 16,-1-1-16,-17 1 15,0-18-15,17 0 16,0-18-16,-17 18 0,0-35 15,35 17-15,0-17 16</inkml:trace>
  <inkml:trace contextRef="#ctx0" brushRef="#br1" timeOffset="211906.3444">18239 11924 0,'0'18'0,"0"17"15,0-18 1,0 19-16,0-1 0,17 18 16,-17-18-16,18-17 15,-18 17-15</inkml:trace>
  <inkml:trace contextRef="#ctx0" brushRef="#br1" timeOffset="213296.9157">18098 12506 0,'17'0'47,"18"18"-31,1-1-16,17-17 15,-36 0-15,19 0 16,-19 0-16</inkml:trace>
  <inkml:trace contextRef="#ctx0" brushRef="#br1" timeOffset="213451.2821">18150 12541 0,'-17'36'16,"17"-1"-16,0 0 16,0 0-16,0 1 0,35 17 15,-17-36 1,-1 1-16,19-1 15,-1-17 1,-17 0-16</inkml:trace>
  <inkml:trace contextRef="#ctx0" brushRef="#br1" timeOffset="213614.2005">18362 12665 0,'-18'35'15,"18"18"1,0-35-16,0-1 0,0 18 16,18-17-1,17-18 1</inkml:trace>
  <inkml:trace contextRef="#ctx0" brushRef="#br1" timeOffset="213874.5669">18521 12559 0,'17'0'15,"1"0"-15,0 0 16,17 0-16,-17 18 16,-1-18-16,-17 35 0,18-18 15,0 36-15,-18-17 16,17 17-16,-17-36 15,0 18-15,0-17 16,-17-18 0,-1 0-1,0 0-15,1-18 16,-1 18-16</inkml:trace>
  <inkml:trace contextRef="#ctx0" brushRef="#br1" timeOffset="214197.4595">18274 13159 0,'35'0'15,"-17"0"-15,17 17 16,-17 1-16,-1 0 0,1-1 16,-18 1-16,0 35 15,0-36-15,-18 1 0,18 0 16,0-1-16,-17 1 0,17 0 16,17-1-1,1-17 1,0 0-1,17 18-15,0-18 0,-17 0 16</inkml:trace>
  <inkml:trace contextRef="#ctx0" brushRef="#br1" timeOffset="214898.3456">17657 13847 0,'0'-18'0,"0"36"31,0 52-16,0 36-15,0-71 16,0 18-16,0 0 16,0-35-16,0-1 15,0-34 1,35-19 0,0 19-16,0-1 15,1 18-15,17 18 16,-18-1-16,18 54 15,-53-36-15,17 18 16,-34-35-16,-1-1 16,-35 1-16,18-18 15,0 0-15,-18 0 16,35 0-16,18-18 16,0-17-16,0 0 15</inkml:trace>
  <inkml:trace contextRef="#ctx0" brushRef="#br1" timeOffset="215105.188">18062 13758 0,'36'0'16,"-19"18"-16,1-18 16,-1 0-16,1 0 15</inkml:trace>
  <inkml:trace contextRef="#ctx0" brushRef="#br1" timeOffset="215237.4802">18098 13794 0,'0'0'0,"0"17"0,-18 1 16,18 0-16,0 17 0,0 18 15,18-18 1,-1 0-16,1-17 16,17 0-16,0-18 15,-17 0-15,0 0 0</inkml:trace>
  <inkml:trace contextRef="#ctx0" brushRef="#br1" timeOffset="215407.0643">18309 13917 0,'0'53'15,"0"-18"1,18-35-16,-1 18 16,1-18-16,0-18 15</inkml:trace>
  <inkml:trace contextRef="#ctx0" brushRef="#br1" timeOffset="215659.2597">18415 13776 0,'18'0'16,"-1"0"-16,19 0 16,-19 18-1,18-1 1,-35 1-16,18 0 0,-18 17 15,18-18-15,-18 19 16,0-1-16,0 0 16,0-17-16,0 0 15,-18-1-15,0 1 16,1-18 0,-1 0-1,1-35 1</inkml:trace>
  <inkml:trace contextRef="#ctx0" brushRef="#br1" timeOffset="216033.0639">18168 14340 0,'18'0'16,"17"-17"-1,0 17-15,-17 0 16,17 0-16,-35 17 0,35 1 16,-35 0-16,0-1 15,0 1 1,-17 0-16,17 35 15,-18-36-15,18 1 0,0-1 0,0 19 16,0-19 0,0 1-16,0 0 15,-17-18-15,-1 0 16,0 0 0,-17 0-1,17 17-15,1-17 16</inkml:trace>
  <inkml:trace contextRef="#ctx0" brushRef="#br1" timeOffset="216706.7342">17568 15240 0,'18'106'16,"0"-53"0,-1 53-16,-17-53 15,0-1-15,18 1 16,-18-35-16,0 0 0,18-18 15,-18-18-15,17 0 16,18-35-16,-17 36 16,0-18-16,17-1 15,-17 36-15,-1 0 16,1 0-16,-18 18 0,0 35 16,-18-36-1,1 19-15,-19-1 16,1-17-16,17-1 0,-34 1 15,34-18-15,0 0 16,18-18-16</inkml:trace>
  <inkml:trace contextRef="#ctx0" brushRef="#br1" timeOffset="216878.0038">17903 15081 0,'18'0'15,"0"0"-15,-1 0 16,1-17-16</inkml:trace>
  <inkml:trace contextRef="#ctx0" brushRef="#br1" timeOffset="217038.8075">18009 15081 0,'0'53'16,"-17"-18"-16,17-17 0,0 35 15,17 0 1,-17-35-16,18-1 16,0-17-16,-1 18 15,1-18-15</inkml:trace>
  <inkml:trace contextRef="#ctx0" brushRef="#br1" timeOffset="217211.5495">18168 15152 0,'-18'17'0,"18"19"15,18-19 1,-18 1-16,18 0 0,-18-1 0,17 1 16</inkml:trace>
  <inkml:trace contextRef="#ctx0" brushRef="#br1" timeOffset="217577.7652">18274 15099 0,'0'-18'15,"18"1"-15,17 17 16,0-18-16,-17 18 15,17 0-15,0 18 16,-17 17 0,-18-17-16,0 17 0,0-18 15,18 19-15,-18 17 16,0-36-16,0 19 16,0-19-16,0 18 15,0-17-15,-18-18 16,0 0-1,1-18-15,-19 1 16</inkml:trace>
  <inkml:trace contextRef="#ctx0" brushRef="#br1" timeOffset="217834.1529">17939 15117 0,'0'-18'31,"35"18"-16,-17-18-15,-1 18 16,19 0-16,-19 18 0</inkml:trace>
  <inkml:trace contextRef="#ctx0" brushRef="#br1" timeOffset="218122.7051">17974 15716 0,'0'18'15,"0"17"-15,18 0 16,-1-17-16,19 0 16,17-1-16,-18 1 15,-18-18-15,36 0 16,-35-18-16</inkml:trace>
  <inkml:trace contextRef="#ctx0" brushRef="#br1" timeOffset="218251.5673">18168 15787 0,'0'88'15,"0"-53"-15,18 53 16,-1-52-16,-17-19 16</inkml:trace>
  <inkml:trace contextRef="#ctx0" brushRef="#br1" timeOffset="219336.5543">18838 11095 0,'0'18'15,"18"-18"1,17 0 0,-17 0-16,17 0 15,0 0 1,1 0-16,-19 0 0,1 35 15,-18-18 1,18 19-16,-18-19 16,0 19-16,17 17 15,-17-18-15,18 0 0,-18 0 16,0 18-16,0 0 16,0 0-16,18 88 15,-18-53-15,0-17 0,0 123 16,17 18-1,-17-106-15,0 17 0,0 89 16,18-18 0,-18-106-16,0 18 15,0-18-15,-18 106 16,18-88-16,0-18 0,0 18 16,0 0-16,0 88 15,-17-89-15,17 107 16,0-124-16,0 18 0,0 88 15,0-106-15,0 106 16,0-105 0,0 87-16,17-105 15,-17 87-15,0-69 16,18 52 0,-18-88-16,17-1 0,-17 1 15,18 36-15,0-54 16,-1 0-16,-17-17 0,18-1 15,0 1-15,-18 0 16,17-1-16,-34-17 31,-1 18-15,0 0-16,1-18 16,-1 0-16,0 0 0,1 17 15,-1-17-15,-35 0 16,36 0-16,-54 0 15,36 0-15,0 0 16,-54 36-16,36-19 16</inkml:trace>
  <inkml:trace contextRef="#ctx0" brushRef="#br1" timeOffset="222128.2574">25400 2575 0,'-35'0'0,"17"0"16,-35 0-16,18 0 15,0 0-15,-54 0 16,37 0-16,-72-17 16,53-1-16,-87 0 15,70 18-15,-1 0 16,-87 36-16,88-19 16,0 1-16,-1 0 15,19-18-15,17 17 0,-53 18 16,71-35-16,-18 18 15,35-18-15,1 0 16,17 18-16,0-1 16,17 19-1,1-19-15,0 19 0,-1-1 16,1 35 0,-1-34-16,-17 70 15,0-71-15,0 18 0,-17 70 16,-1 1-1,1-71-15,17 17 16,-18 1-16,0 70 16,1-53-16,-1-17 0,0 17 15,18 0-15,-35 71 16,17-89-16,18 18 0,-17-17 16,-1 0-16,0 105 15,18-105-15,0 87 16,0-70-16,0-17 15,-17 105-15,17-87 16,0 87-16,0-88 16,0 106-16,0-106 15,17 106-15,-17-105 16,18 105 0,-18-106-16,0 124 15,0-124-15,18 18 0,-18 88 16,0-89-1,17-16-15,-17 16 0,18 89 16,0-105-16,-18 16 16,17-16-16,19 87 15,-36-88-15,17 0 0,1 1 16,-18-19-16,18 89 16,-18-71-16,0 71 15,0-71-15,0-17 16,0 105-16,0-105 15,0 17-15,-18 71 16,0-1 0,18-87-16,-35 70 0,35-70 15,-18-1-15,1 54 16,-1-54-16,0-17 0,1 0 16,-1 70-1,18-70-15,-18 36 16,18-54-16,-17 18 15,17-18-15,0-17 0,17-1 16,-17 1 0,18-18-16,-18 18 15,18-18 1,-18 17-16,17-17 16,1 0-1,0 0-15,17-17 16,-17-1-16,-1 18 15,54-18-15,-36 18 16,0-17-16,71-1 16,-53 18-16,0-18 0,70 18 15,-52-17 1,-18 17-16,88-18 16,-70 0-16,-1 18 0,1-17 15,52 17-15,-70 0 16,0 0-16,0 0 0,0 0 15,17 0 1,-34 0-16,-1 0 0,-17 0 16,-1-18-16,1 18 15,0-17-15,-18-1 16,17 0 0,-17 1-1,0-1-15,0 0 16,0 1-1,0-1-15,0 0 16,0 1 0,0-1-16,0 0 0,0-17 15,0 18 1,0-1-16,0 0 0,0 1 16,0-1-16,18-17 15,-18-1-15,17 19 0,-17-36 16,18 35-1,0-17-15,-18 0 0,17-1 16,1 1-16,0-35 16,-1 17-16,-17 17 15,18 1-15,0 0 0,-18-18 0,35-35 16,-35 52-16,17-69 16,1 69-16,0-69 15,-18 34-15,17 18 16,1-70-1,0 17 1,-1 53-16,1-71 0,-18 71 16,18 1-16,-18-1 0,17-71 15,1 71-15,0-88 16,-1 71 0,1-72-16,-18 72 15,17-1-15,-17-87 16,18 87-16,-18 0 0,0-70 15,18 71 1,-18-18-16,0 17 0,0 0 16,0-17-16,17 18 0,-17-89 15,0 71-15,0 0 16,0-1-16,0-87 16,18 105-16,-18-17 15,0 0-15,0 0 0,0-89 16,-18 89-16,1-88 15,17 105 1,-18-17-16,0-71 0,18 89 16,-17-18-16,17-71 15,-18 71-15,18 0 16,-17-107-16,17 90 16,-18-89-16,18 70 15,-18-88-15,1 107 16,-1-1-16,18-88 15,-18 106-15,18-1 16,0 19-16,0-54 16,0 71-16,0 1 0,0-1 15,0 0-15,0-35 16,0 52-16,0-17 0,0 18 16,0 0-16,0-36 15,0 36-15,-17-18 16,-1 35-1,18 1-15,-35-1 0,-1 18 16,19 0-16,-1 18 0,-52-1 16,34 19-1,-34 17-15,35-36 16,17 18-16,0-17 16</inkml:trace>
  <inkml:trace contextRef="#ctx0" brushRef="#br1" timeOffset="222973.4503">26829 11906 0,'17'0'16,"19"0"-1,-1 0-15,-17 0 0,17 0 16,0 0-16,18 0 16,-35 0-16,-1 0 0</inkml:trace>
  <inkml:trace contextRef="#ctx0" brushRef="#br1" timeOffset="223128.1734">27005 11748 0,'0'88'16,"18"35"0,-1-35-1,1-35-15,17 18 16,-17-54-16,0 1 16</inkml:trace>
  <inkml:trace contextRef="#ctx0" brushRef="#br1" timeOffset="223495.7973">27217 11395 0,'17'123'16,"1"-52"-16,0-1 0,-1 1 15,19 35-15,-19-53 16,19 0 0,-19-53-16,18 0 15,-17-18-15,17 0 0,-17 1 16,35-19-16,-35 19 16,-1 34-1,1 19-15,-18-19 0,0 36 16,0-18-16,-35 36 15,17-36-15,-17-17 0,17 0 16,0-18-16,-35 17 16,18-34-16,18 17 15,-19-18-15,19 0 0,17 1 0,0-1 16</inkml:trace>
  <inkml:trace contextRef="#ctx0" brushRef="#br1" timeOffset="223772.2718">27587 11324 0,'18'0'16,"17"-17"-1,-17 17-15,17-18 16,-17 18-16,17 0 0,-17 0 16,-1-18-16</inkml:trace>
  <inkml:trace contextRef="#ctx0" brushRef="#br1" timeOffset="223916.8326">27675 11412 0,'0'36'16,"18"52"-1,0-53-15,-18 0 0,35 18 16,-17-35-16,17 0 16,-17-1-1,-1-17-15,1 0 0,-18-17 16,17 17-16</inkml:trace>
  <inkml:trace contextRef="#ctx0" brushRef="#br1" timeOffset="224084.4456">27887 11448 0,'0'53'15,"18"-18"-15,-1 18 16,1-36-16,17 19 15,-17-36 1,0 0-16,17-18 16</inkml:trace>
  <inkml:trace contextRef="#ctx0" brushRef="#br1" timeOffset="224364.1676">28081 11236 0,'35'18'16,"-17"-18"-16,17 35 16,-17-17-16,0-1 0,-1 18 0,1 1 15,0 17 1,-1 17-16,-17-35 16,18 1-16,-18 17 15,-18-36-15,18 1 0,0 0 16,-17-1-16,-1-34 15,0-1 1,1 0-16,-19 1 16,1-1-16,17 18 15,-35 35-15</inkml:trace>
  <inkml:trace contextRef="#ctx0" brushRef="#br1" timeOffset="225219.6069">27852 11994 0,'17'0'15,"-17"18"-15,18 0 16,-18 17-16,18 36 15,-18-19-15,0 19 16,17-36-16,-17-17 16,0 0-16,0-1 0</inkml:trace>
  <inkml:trace contextRef="#ctx0" brushRef="#br1" timeOffset="225836.2162">26793 13300 0,'0'-36'16,"36"19"-1,-19 17-15,19-18 16,17 18-1,-18 0-15,-17 0 0,-1 0 16,-17 18-16,18-18 0</inkml:trace>
  <inkml:trace contextRef="#ctx0" brushRef="#br1" timeOffset="225981.7458">26882 13159 0,'35'53'15,"-35"-18"-15,18 35 16,-1-34-16,19 34 16,-19-35-1,1 1-15</inkml:trace>
  <inkml:trace contextRef="#ctx0" brushRef="#br1" timeOffset="226326.4043">27305 12912 0,'0'35'16,"0"0"-16,0 18 0,-18 53 16,18-53-16,18 53 15,-18-71-15,0 0 16,18-17-16,-18 0 15,17-18-15,1 0 0,35-18 16,-36 0 0,36 1-16,-17 17 15,-1 17-15,-35 1 16,0 0-16,-53 17 16,35-18-16,-17 1 15,-18-18 1,18 0-16,17-18 0,-35 1 15,53-1-15,0 1 16,0-1-16</inkml:trace>
  <inkml:trace contextRef="#ctx0" brushRef="#br1" timeOffset="226593.2621">27623 12841 0,'17'0'0,"1"-18"16,17 1-1,0-1 1,-17 18 0,-18-17-16</inkml:trace>
  <inkml:trace contextRef="#ctx0" brushRef="#br1" timeOffset="226714.7928">27693 12894 0,'0'88'16,"35"-52"-1,-17-19-15,17 1 16,1-1-16,-19-17 16,1 0-16</inkml:trace>
  <inkml:trace contextRef="#ctx0" brushRef="#br1" timeOffset="226877.7915">27922 12929 0,'18'36'16,"0"17"-1,-18-36-15,35 1 16,-17-18-16,-1 0 0</inkml:trace>
  <inkml:trace contextRef="#ctx0" brushRef="#br1" timeOffset="227171.1842">28063 12823 0,'18'0'15,"0"0"-15,-1 0 0,1 18 16,17 0-16,-17-1 16,0 19-1,-1-19-15,-17 1 16,0 0-16,0-1 15,-17 1-15,-1-18 16,0 18-16,1-1 16,-1 1-16,18-1 15,-18-17 32,1 0-31</inkml:trace>
  <inkml:trace contextRef="#ctx0" brushRef="#br1" timeOffset="227494.0163">27887 13441 0,'0'0'0,"18"17"0,-1-17 16,1 0-16,17 36 16,-17-19-16,0 19 15,-18-19-15,-18 1 16,18 0-16,-18-1 15,1 1-15,17 0 16,-18-18-16,18 17 0,18-17 16,-1 18-1,19-18-15,-19 0 16</inkml:trace>
  <inkml:trace contextRef="#ctx0" brushRef="#br1" timeOffset="227934.5329">26582 14552 0,'35'18'0,"-17"-18"15,17 0-15,53 0 16,-53 0-16,36-18 15</inkml:trace>
  <inkml:trace contextRef="#ctx0" brushRef="#br1" timeOffset="228074.1389">26793 14446 0,'18'71'16,"0"-18"-16,-1 53 15,1-18 1</inkml:trace>
  <inkml:trace contextRef="#ctx0" brushRef="#br1" timeOffset="228473.057">27234 14093 0,'36'124'16,"-19"17"-16,-17-53 15,18-17-15,0 35 16,-18-18-1,0-71-15,0 1 0,0 0 16,17-36-16,-17-17 16,18 17-1,0-17-15,17 17 16,-18 18-16,1 0 0,0 18 16,-18 35-1,-18-18-15,18-17 16,-18-1-16,-17 1 0,0 0 15,17-18-15,1 0 16,-19 0-16,19 0 16,17-36-16</inkml:trace>
  <inkml:trace contextRef="#ctx0" brushRef="#br1" timeOffset="228728.6268">27587 14041 0,'53'0'15,"-35"-18"-15,35 18 16,-36 0-16</inkml:trace>
  <inkml:trace contextRef="#ctx0" brushRef="#br1" timeOffset="228907.2346">27658 14076 0,'0'70'16,"17"1"-16,1-18 16,-18-35-16,35 17 15,-35-18-15,36 1 16,-19 0-16,1-18 16,17 0-1,-35-18-15</inkml:trace>
  <inkml:trace contextRef="#ctx0" brushRef="#br1" timeOffset="229095.2308">27887 14146 0,'0'53'16,"18"0"-1,-1-35-15,1 35 16,0-36-16,-1 1 0,1-18 16,0 0-16</inkml:trace>
  <inkml:trace contextRef="#ctx0" brushRef="#br1" timeOffset="229463.4603">28046 14023 0,'17'0'15,"1"0"-15,0 0 0,17-18 16,-17 18 0,17 0-16,-17-17 15,-1 17-15,-17 17 16,0 19-1,0-1-15,0 18 16,0-18-16,0 36 16,18-36-16,0 35 15,-18-34-15,17-19 16,-17 36-16,0-35 16,0 0-16,-17-36 31,-1-17-16,0 35-15,1-18 0,-1 18 16,-17 0-16,17 0 16</inkml:trace>
  <inkml:trace contextRef="#ctx0" brushRef="#br1" timeOffset="229886.2152">27781 14764 0,'18'-18'15,"35"0"1,-18 18-16,36 18 15,-36-18-15,0 35 16,-35 1 0,0-19-16,-17 19 15,17-19-15,-36 1 0,1 17 16,17-17-16,18-1 16,0 19-16,0-19 15,36 1-15,-1 0 16,0 17-16,-17-17 15,-18 17 1,-18-35-16,-17 0 16,0 0-16,-1 0 15,1 0-15,0 0 0,-18 0 16,18 0-16,17 17 16</inkml:trace>
  <inkml:trace contextRef="#ctx0" brushRef="#br1" timeOffset="230256.6332">26864 15699 0,'35'17'16,"1"1"-1,52 0-15,-35-18 16,0 0-16,35 0 16</inkml:trace>
  <inkml:trace contextRef="#ctx0" brushRef="#br1" timeOffset="230425.888">27093 15540 0,'18'70'16,"0"19"-16,-18-36 15,35 35-15,-35-35 16,18-18-16,-1-17 15</inkml:trace>
  <inkml:trace contextRef="#ctx0" brushRef="#br1" timeOffset="230824.2422">27481 15610 0,'36'124'16,"-36"-54"-16,17 36 16,-17-18-16,18-70 15,-18 0-15,0-1 0,18-34 31,-1-19-15,19 19-16,-1-18 16,0 17-16,18 18 15,-53 18-15,18 17 16,-18-18-16,-18 19 16,0-19-16,-17-17 15,-18 18 1,18-18-16,17 0 0,-17 0 15,17 0-15,1-18 16,17 1-16</inkml:trace>
  <inkml:trace contextRef="#ctx0" brushRef="#br1" timeOffset="231058.3956">27834 15399 0,'18'-18'16,"35"0"-1,0 18 1,-36-17-16,1 17 0</inkml:trace>
  <inkml:trace contextRef="#ctx0" brushRef="#br1" timeOffset="231187.1521">27905 15363 0,'0'53'16,"17"18"0,1-36-16,0 1 15,17 34 1,-17-17-16,-1-35 15,-17-1-15,18 1 0</inkml:trace>
  <inkml:trace contextRef="#ctx0" brushRef="#br1" timeOffset="231486.6766">28081 15416 0,'18'18'31,"-18"0"-31,0-1 16,17 19-16,-17-19 15,18 19-15,-18-19 16,0 1-16,18-1 15,-18 1 1,17-18-16,-34 0 31,17-18-31</inkml:trace>
  <inkml:trace contextRef="#ctx0" brushRef="#br1" timeOffset="231722.1783">28275 15381 0,'0'18'0</inkml:trace>
  <inkml:trace contextRef="#ctx0" brushRef="#br1" timeOffset="232309.7612">28275 15381 0,'-17'35'16,"17"-52"-1,17 17 16,1 0-31,-18-18 16,17 18-16,-34 0 47,17 18-31,17-18-16,-17 17 15,18 1 1,0-18-16,-1 18 15,19-1 1,-36 1-16,0 0 0,0-1 16,0 36-16,0-18 15,0-17-15,0 0 0,17-1 16,-17 1-16,0 0 16,-17-18-1,17 17 1,-18-17-1,0 18-15</inkml:trace>
  <inkml:trace contextRef="#ctx0" brushRef="#br1" timeOffset="232956.2995">28081 16034 0,'-18'0'31,"18"35"-15,-17 0-16,-1-17 15,18 35-15,18-35 16,-1-1-16,1 1 0,17 17 16,1-35-16,-1 18 15,0-18 1,-17 0-16,17 0 15,-17 0-15,-1 0 16,-17-18-16</inkml:trace>
  <inkml:trace contextRef="#ctx0" brushRef="#br1" timeOffset="233139.431">28187 16193 0,'0'70'15,"0"-35"-15,18 18 0,-1 18 16,1-36-16,0 18 16</inkml:trace>
  <inkml:trace contextRef="#ctx0" brushRef="#br2" timeOffset="248282.2322">23354 11871 0,'18'0'31,"17"0"-15,18 0-16,-18 0 15,-17 0-15,35 0 16,-36-18-16,18 18 16,-35-17-1</inkml:trace>
  <inkml:trace contextRef="#ctx0" brushRef="#br2" timeOffset="248498.0014">23513 11730 0,'17'0'16,"1"0"-16,0 0 0,34 18 16,-34-1-16,17-17 15,1 18 1,-19-1-16,19 1 15,-36 0-15,0-1 0,17 19 16,-34-36-16,17 17 16,-53 19-16,35-19 15,-17 1-15,-18 17 16,35-17-16</inkml:trace>
  <inkml:trace contextRef="#ctx0" brushRef="#br2" timeOffset="249026.4117">23354 13070 0,'18'18'32,"-1"-18"-32,1 0 15,-1 0-15,19-18 16,-19 18-16,19 0 16,-19-17-16,1 17 15</inkml:trace>
  <inkml:trace contextRef="#ctx0" brushRef="#br2" timeOffset="249232.7508">23460 12929 0,'53'18'16,"-36"-18"-16,19 18 15,-19-1-15,36 1 16,-35 0-16,17-1 15,-35 1-15,18-1 0,-18 19 16,-18-19-16,18 1 16,-35 17-16,17-17 15,0 0-15</inkml:trace>
  <inkml:trace contextRef="#ctx0" brushRef="#br2" timeOffset="249774.5311">23336 14464 0,'36'0'15,"-19"0"1,1 0-16,-1 0 0,19 0 16,-19-18-16,1 18 15,0 0-15,-1 0 0,1 0 16,0 0 0,-18-17-1</inkml:trace>
  <inkml:trace contextRef="#ctx0" brushRef="#br2" timeOffset="249994.9842">23495 14252 0,'18'18'0,"-18"0"16,35 17-16,-35-18 15,35 1-15,-17 0 16,17 17-1,-17-35-15,-18 35 16,0-17-16,0 0 16,0-1-16,-36 1 15,19-1-15,-1 1 16</inkml:trace>
  <inkml:trace contextRef="#ctx0" brushRef="#br2" timeOffset="250367.0628">23336 15681 0,'0'18'0,"18"-18"16,17 35 0,36-35-16,-36 0 15,18 0-15,-35 0 16</inkml:trace>
  <inkml:trace contextRef="#ctx0" brushRef="#br2" timeOffset="250556.6314">23530 15540 0,'36'18'15,"-19"-18"-15,1 17 0,-1 1 16,1-18 0,-18 17-16,0 1 0,-18 0 15,1-1-15,-1-17 16,-17 18-16,0-18 15</inkml:trace>
  <inkml:trace contextRef="#ctx0" brushRef="#br2" timeOffset="253203.3143">19756 2963 0,'17'18'32,"-17"0"-17,18-1-15,-18 1 0,17 35 16,1-36-16,-18 54 16,0-36-16,0 18 15,0 53 1,0-53-16,-18 18 0,-17 87 15,18-17 1,-1-70-16,18-1 16,-18-17-16,18 0 0,18 0 0,0 35 15,-18-52-15,17-1 16,1 18-16,-1-35 16,-17-1-16,18 1 15,0-1-15,-1-17 0,19 18 16,-19-18-16,1 0 15,35 18 1,-35-18-16,-1 17 0,54-17 16,-36 18-16,0-18 15,1 0-15,16 18 0,-16-18 16,17 17-16,0-17 0,-1 18 16,1-18-16,71 18 15,-54-18-15,54 17 16,-71-17-16,17 0 15,54 0-15,-71 0 16,70 18-16,-52-18 16,52 17-16,-70 1 15,71 0-15,-54-18 16,54 0 0,-71 0-16,17 0 0,54 17 15,-54-17-15,1 0 16,-1 0-16,1 0 0,-18-17 15,17 17-15,71 0 16,-88 0-16,18 0 0,-18 0 16,88 0-1,-88 0-15,17 0 0,1 0 16,0 0-16,70 0 16,-71-18-16,1 18 0,-1 0 15,1-18-15,70 18 16,-70-17-16,34 17 15,-52-18-15,0 18 16,53 0-16,-71 0 16,18-17-16,53 17 15,-53 0-15,18-18 0,34 0 16,-52 18 0,0 0-16,35-17 15,-35 17-15,35 0 16,-52 0-16,17 17 15,-18-17-15,18 18 16,-35-18-16,-1 18 16,1-18-16,-1 0 15,1 0 1,0 0 0,-18-18-1,17 18-15,1-18 16,0 18-16,-1-17 15,1-1-15,0 0 16,-18 1-16,35-19 16,-18 19-16,1-18 0,17-18 15,-17 17 1,17 1-16,-17 0 0,0-18 16,-1 0-16,1 0 0,-1 0 15,19-53-15,-1-17 16,-17 52-16,-1 1 15,1-71 1,0 88-16,-18 0 0,17-18 16,1 18-16,-18-70 15,18 70-15,-18 18 0,0-18 16,0 0-16,0 18 0,0-54 16,0 54-16,-18-18 15,0 35-15,1 1 16,-19-1-1,19 1-15,-1 17 16,0-18-16,1 18 16,-19-18-16,19 18 15,-36-17 1,35 17-16,-70-18 0,35 18 16,-70 0-1,52 0-15,-105 0 16,88 0-16,-124 0 15,106 0-15,0 0 0,-123 0 16,-18 0 0,124 0-16,-1 0 15,-17 0-15,-124 0 16,142 0-16,-18-18 0,17 18 16,-17 0-16,-141-17 15,141 17-15,-124 0 16,124 0-16,0 0 15,-141 0-15,158 0 16,-17 0-16,0 0 0,-106 17 16,141 1-16,-105 17 15,122-17 1,19-18-16,-54 35 16,72-17-16,-1-18 0,35 17 15,-17 1-15,-1 0 16,19-1-16,17 1 15,17 17 1,1-35-16,-18 18 0</inkml:trace>
  <inkml:trace contextRef="#ctx0" brushRef="#br2" timeOffset="255050.184">19950 4904 0,'-18'-36'15,"18"19"-15,0-1 0,0 0 16,0 36 15,-18 70-15,18-35-16,0 71 16,-17-36-16,17 0 15,0-17-15,0 17 0,-18 71 16,18-71-16,0 53 15,0-71-15,0-17 16,0 53-16,0-71 16,18 36-16,-1-36 15,1 18 1,0-18-16,17 1 16,-17-1-16,-1 0 15,18-17-15,-17 0 0,0-1 16,35 18-16,-36-17 15,1-18-15,17 18 0,-17-1 16,17 1-16,0 0 16,1-18-16,-1 17 0,0-17 15,0 0-15,71 18 16,-53-18-16,0 18 0,0-18 16,0 0-16,18 0 0,70 0 15,-71 0 1,1 0-16,-1-18 0,19 18 15,69 0-15,-87 0 16,17-18-16,71 18 16,-89 0-16,1 0 15,-1 0-15,89 0 16,-88-17-16,87 17 16,-87 0-16,0 0 0,70-18 15,-71 18-15,1 0 16,-1 0-16,1 0 15,-1 0-15,72 0 16,-72 0-16,1 0 0,-1 18 16,1-18-16,88 0 15,-89 0-15,-17 0 0,18 0 16,-18 0-16,88-18 16,-71 18-16,-17 0 15,18 0-15,-1 0 0,18 0 0,54 0 16,-54 0-1,53 0-15,-71 0 16,54-18 0,-54 1-16,1 17 0,35-18 15,-36 0-15,-17 18 0,0-17 16,35 17 0,-35-18-16,0 18 15,-35 0-15,-1-17 16,1-1-16,-18 0 15,18 1 1,-18-1-16,0-17 16,17 17-16,-17 0 0,0-17 15,0 0-15,0-18 16,18 0-16,-18 18 16,18-18-16,-18-18 0,17 18 0,19-88 15,-19 53 1,1-71-16,-18 89 15,0-89-15,0 106 16,0 0-16,0-35 16,0 53-16,0-1 0,-18-16 15,18 34 1,0 0-16,0 1 16,0-19-16,0 19 0,0-1 0,0 0 15,18 1-15,-18-1 16,-18 1-1,1 17-15,-1 0 16,-17 0-16,17 0 16,-17 0-16,-36 0 15,18-18-15,18 18 0,-36 0 16,19 0-16,-107-18 16,71 18-16,-89 0 15,71 0-15,-17 0 16,17 0-16,-17 18 0,-1-18 15,1 18-15,-1-18 16,-17 0-16,18 17 0,-19-17 0,-122 0 16,140 0-16,1 0 15,-142 0 1,124 0-16,-123 0 16,140 0-16,-105 0 15,105 0-15,-105 0 16,123 0-16,-123 0 15,106 0-15,17 0 16,0 0-16,-88 0 16,106 18-16,-1-18 0,1 17 15,18-17-15,-1 18 0,-52 0 16,87-18-16,-52 0 16,53 0-1,0 0-15,17 0 16,0 0-1</inkml:trace>
  <inkml:trace contextRef="#ctx0" brushRef="#br2" timeOffset="256873.594">19773 6950 0,'-17'-18'0,"17"0"16,0 36-1,17 0-15,-17 17 0,0 0 16,18 71-16,-18-53 16,0 18-16,17 17 0,-17-18 15,0 107-15,-17-89 16,17 88-1,-18-105-15,18 17 0,0 71 16,0-106-16,18 0 16,-1 35-16,1-35 15,0-18-15,-1-35 16,1 18-16,0-1 16,-1-17-16,1 0 15,0 18-15,-1-18 0,36 18 16,-35-1-16,17-17 15,-17 18-15,17-18 16,0 18-16,53-1 16,-35-17-16,53 18 15,-35-18-15,-18 0 0,17 0 16,1 0-16,70-18 16,-71 18-16,1 0 0,0 18 15,-1-18-15,1 0 16,17 17-16,-18-17 0,89 0 15,-71 0-15,-17 0 16,17 0-16,71 0 16,-89 0-16,19 0 0,-19 0 15,1 0-15,17 0 0,71 18 16,-71-18 0,0 0-16,88 18 15,-87-1-15,-1-17 0,88 0 16,-70 0-1,-18 0-15,106 0 0,-88 0 16,88 0 0,-106 0-16,1 0 0,-1 0 15,88 0-15,-105 0 16,87 0-16,-87 0 16,0 0-16,-19-17 0,19 17 15,35 0 1,-53 0-16,0-18 0,-18 18 15,18 0-15,17-18 16,-34 18-16,-19 0 0,1-17 16,0 17-16,17 0 15,-17 0-15,-1 0 16,18 0-16,-17-18 0,17 18 16,-17-17-1,-18-1 1,18-17-16,-18 17 15,0 0-15,17-17 0,1-36 16,0 36-16,17-88 16,-35 52-1,35-70 1,-35 53-16,18-18 0,-1 0 16,-17 0-16,18 18 0,0-71 15,-18 89-15,0 17 0,0-53 16,0 18-1,-18 35-15,18 18 16,0-18-16,-18 18 0,1-36 16,17 36-16,-18-1 15,-17-16 1,35 34-16,-18 0 0,1 1 16,-36-1-16,35 18 15,0-18-15,-35 18 16,18 0-16,0 0 0,-18 0 15,0 0 1,18 0-16,-89 0 16,54 0-16,-1 0 0,1 0 15,-107 0-15,71 18 16,-88 0-16,71-1 16,17 1-16,-17 0 15,17-1-15,-18 1 0,-123-1 16,124 1-16,-1 0 15,1-18-15,-106 17 16,105-17-16,1 0 0,17 0 16,-18 0-16,-87-17 15,87 17-15,18 0 16,1-18-16,-1 18 0,0 0 16,-88-18-16,88 18 15,-88-17 1,88 17-16,-88 0 15,88-18-15,1 18 0,16 0 16,1 0-16,0 0 0,0 0 16,-53 18-16,88-18 15,-53 17-15,71-17 16,-1 18-16</inkml:trace>
  <inkml:trace contextRef="#ctx0" brushRef="#br2" timeOffset="258752.9581">19756 8996 0,'0'-35'15,"0"52"17,-18 36-17,0 0-15,18 0 0,0 88 16,-17-53-16,-1 89 15,0-72 1,18-16-16,-17 105 16,-1-106-16,18 53 15,18-88-15,-1 53 16,1-53-16,17 0 16,1-18-16,-1 0 15,0-17-15,18-1 16,-35 1-16,17 0 15,18-1 1,-18 1-16,0 0 0,1-18 16,-1 17-16,18 1 0,-18-18 0,71 18 15,-53-1 1,0-17-16,88 0 16,18 18-1,-71-18-15,88 0 16,-88 17-16,1-17 0,-1 18 0,106 0 15,-106-1 1,106 1-16,-88-18 16,-18 0-16,141 18 15,-123-18-15,0 0 0,123 0 16,-105 0 0,-18 0-16,105 0 15,-87 0-15,-18 0 0,0 0 16,-1-18-16,125 18 15,-124-18-15,17 18 0,-17-17 16,0 17-16,88-18 16,-88 0-16,-18 18 15,0 0-15,0-17 0,71 17 16,-89-18 0,1 18-16,35-35 0,-53 35 15,35-35-15,-53 17 16,18-17-1,-35 17-15,17-17 16,-35 17-16,0-17 16,0 17-16,0 1 0,18-36 15,-18 17 1,17 1-16,1 17 0,0-34 0,-18 16 16,17-17-16,1 18 15,-1-18-15,1-53 16,-18 53-16,18 1 0,-1-19 15,-17 18-15,18-53 16,-18 36-16,18 17 16,-18 0-16,17 0 0,1 18 15,0-71-15,-18 53 16,0-35-16,0 35 16,0 35-16,0-35 15,0 36-15,0-1 16,-18 0-1,0 1-15,1 17 16,-19-18 0,19 18-16,-54-18 0,54 1 15,-54-1-15,36 18 16,-18-18-16,18 18 16,-18 0-16,17-17 0,-69 17 15,52 0-15,-18 0 16,-70 0-16,0 0 15,53 0-15,17 0 16,1 0-16,-19 0 0,-87 0 16,88 0-1,-106 0-15,106 0 16,-124 17-16,124-17 16,-124 0-16,124 18 15,-18-18-15,-88 18 16,106-18-16,0 0 15,-89-18-15,89 18 16,0 0-16,-89-18 16,89 1-16,0 17 0,0-18 15,-106 18 1,106 0-16,-106 0 16,88 0-16,18 18 0,-18-18 15,17 0-15,-105 17 16,106-17-16,0 0 0,-18 0 15,18 0-15,-106 18 16,106-18-16,-18 0 16,18 0-16,-18 18 0,35-18 15,-87 17-15,87-17 16,-17 18-16</inkml:trace>
  <inkml:trace contextRef="#ctx0" brushRef="#br2" timeOffset="262434.8644">30110 13388 0,'17'0'125,"36"-18"-110,-35 18-15,52 0 16,-34-17-16,17 17 16,-36 0-16,18-18 15,-17 18-15,-18 18 31,-18-18-31</inkml:trace>
  <inkml:trace contextRef="#ctx0" brushRef="#br2" timeOffset="262602.7684">30092 13653 0,'18'0'16,"52"0"-16,-17 0 15,53 0 1,-71-18-16,18 18 0,-35 0 16,17 0-16,-17-18 15</inkml:trace>
  <inkml:trace contextRef="#ctx0" brushRef="#br2" timeOffset="264026.0696">31468 11395 0,'0'0'0,"17"0"0,19 0 16,-1 0 0,36-18-16,-36 18 15,18 0-15,17-18 16,-52 18-16,35-17 16,-71 17-1</inkml:trace>
  <inkml:trace contextRef="#ctx0" brushRef="#br2" timeOffset="264747.9339">31503 11359 0,'0'18'16,"0"0"-1,0-1-15,18 19 16,-18-19-16,17 19 0,-17-1 16,18 18-1,0-18-15,-1 0 0,1 36 16,0 17 0,-18-35-16,0 18 0,0-19 15,0 90 1,-18-54-16,0 71 15,1-71-15,17 0 0,0 88 16,0-88-16,0 1 16,0 87-16,17-88 15,-17 0-15,36 89 16,-19-89-16,-17 0 16,18 0-16,-1 1 0,1 87 15,-18-88 1,18 18-16,-18 70 15,0-87-15,17-1 0,-17 88 16,0 1 0,18-89-16,-18 0 0,0 0 15,0 71-15,-18-71 16,18-17-16,0 17 0,0-18 16,0 89-1,0-88-15,0-18 16,0 17-16,0 1 0,0-18 0,0 70 15,18-70-15,-18 0 16,0 53-16,0-53 16,0 17-16,0 36 15,0-53-15,0 0 16,0-18-16,0 18 0,0 18 16,0-36-16,0-17 15,18 17-15,-1-35 16,1 18-1,0-18-15,-1 0 0,36 0 16,-35 0 0,17 0-16,18 0 15,-35 0-15,17 0 16,-17 0-16</inkml:trace>
  <inkml:trace contextRef="#ctx0" brushRef="#br2" timeOffset="265426.9968">31944 11730 0,'53'0'16,"35"-18"-16,-35 18 16,35 18-16,0 17 15,-52-17-15,-19 35 16,-17-18-16,-17-17 15,-36 52 1,18-35-16,-1 1 0,-17-1 0,18 0 16,17 1-16,1-1 15,-1 18-15,36-36 16,-1 1-16,1 0 0,17-1 16,1-17-16,17 18 15,-1-18 1,-34 0-16,-18-18 0</inkml:trace>
  <inkml:trace contextRef="#ctx0" brushRef="#br2" timeOffset="265565.9054">31979 12118 0,'53'0'16,"-17"-18"-1,69 1-15,-16-1 16,-37 18-16,19-18 15,-36 18-15</inkml:trace>
  <inkml:trace contextRef="#ctx0" brushRef="#br2" timeOffset="265755.9445">32508 11501 0,'36'-18'16,"17"0"-16,0 1 15,-18 17-15,-17 0 16,-1 0-16</inkml:trace>
  <inkml:trace contextRef="#ctx0" brushRef="#br2" timeOffset="265899.6508">32561 11518 0,'0'18'0,"0"52"16,18-34-16,-18-19 15,53 54 1,-35-53-16,17 17 0,-17-18 0,34 1 16,-34-18-16,0 0 15</inkml:trace>
  <inkml:trace contextRef="#ctx0" brushRef="#br2" timeOffset="266078.7026">32861 11642 0,'0'53'0,"18"-18"16,-18-17-16,35 17 15,-17-18-15,-1 1 0,1-18 16</inkml:trace>
  <inkml:trace contextRef="#ctx0" brushRef="#br2" timeOffset="266373.3108">33055 11448 0,'18'-18'16,"0"36"0,-1-1-16,18 19 15,-17-19-15,0 1 0,-18-1 16,17 19-16,1-19 0,0 19 16,-18-19-16,0 36 15,0-35-15,-18 17 16,18-17-1,-18-18 1,1 0-16,-1 0 16,-17-18-1,-18 18-15,35-17 16,-17 17-16</inkml:trace>
  <inkml:trace contextRef="#ctx0" brushRef="#br2" timeOffset="267067.7103">32703 12347 0,'0'18'16,"0"52"-1,0-34-15,17-1 16,1 36-16,-18-54 15,17 18-15,-17-17 16</inkml:trace>
  <inkml:trace contextRef="#ctx0" brushRef="#br2" timeOffset="267628.5708">32015 13282 0,'53'-18'15,"70"18"1,-70 18-16,0-18 0,35 35 16,-88-17-16,0 53 15,-18-36-15,-17 0 16,-35 71-1,-1 0-15,36-71 16,17 18-16,18-18 0,0 18 16,18-35-16,35 17 15,-36-35 1,19 0-16,-19 0 16</inkml:trace>
  <inkml:trace contextRef="#ctx0" brushRef="#br2" timeOffset="267762.7456">32050 13723 0,'35'0'15,"0"-18"-15,36 18 16,-18-17-16,35-1 16,-35 1-16</inkml:trace>
  <inkml:trace contextRef="#ctx0" brushRef="#br2" timeOffset="267958.0864">32544 13088 0,'35'-18'15,"0"18"-15,36 0 16,-36-17-16,-17 17 15,17 0-15,-35 17 16,-18-17-16</inkml:trace>
  <inkml:trace contextRef="#ctx0" brushRef="#br2" timeOffset="268085.3876">32632 13123 0,'-18'18'0,"1"35"16,17-18-16,0 36 15,17-36-15,36 18 16,-17-35-16,34-1 15,-52-17-15,17 0 16,-17-17 0</inkml:trace>
  <inkml:trace contextRef="#ctx0" brushRef="#br2" timeOffset="268251.9891">32879 13229 0,'0'35'16,"18"-17"-16,-18 0 0,17 17 15,1-35-15,17 18 16</inkml:trace>
  <inkml:trace contextRef="#ctx0" brushRef="#br2" timeOffset="268519.5016">33055 13106 0,'18'-36'16,"17"36"-1,-17 0 1,-1 18-16,1 0 16,0-1-16,-1 1 0,-17 0 15,0 17-15,-17 18 16,17-18-16,-18 36 15,18-54-15,0 19 0,0-1 16,0-18 0,18-17-16,-36 0 31,0-17-31,1 17 16,-1-18-16,1 18 0</inkml:trace>
  <inkml:trace contextRef="#ctx0" brushRef="#br2" timeOffset="268819.1656">32773 13705 0,'35'0'16,"1"0"-1,-19 0-15,19 18 0,-19 0 16,-17-1-16,-17 19 16,-19 17-1,1-18-15,17 0 16,1-17-16,-1-1 0,0 19 16,36-19-16,17 1 15,-17-18-15,35-18 16,-35 18-1,-1 0-15</inkml:trace>
  <inkml:trace contextRef="#ctx0" brushRef="#br2" timeOffset="269414.7478">32068 14781 0,'35'0'16,"-18"0"-16,36 0 15,-17 18-15,17 0 16,-36-1-16,18 36 16,-35-35-16,-17 52 15,-1-34 1,1-1-16,-1 0 0,0 1 15,1-1-15,17 0 0,-18 0 16,18 18-16,0-35 16,18 0-16,-1-1 15,19-17 1,-19 0-16,-17-17 16,-17-1-1,-1 0-15,-17 18 16</inkml:trace>
  <inkml:trace contextRef="#ctx0" brushRef="#br2" timeOffset="269509.2511">32120 15240 0,'-17'0'16,"-1"0"-16,53 0 0,-52 0 0,52 0 16,0 0-1,1 0-15,34 0 16,-17-18-16,-18 18 0,1-17 16</inkml:trace>
  <inkml:trace contextRef="#ctx0" brushRef="#br2" timeOffset="269732.6035">32544 14534 0,'35'-17'16,"0"17"-16,-17 0 15,53-18 1,-36 18-16,0-17 0,-17 17 0,-1 0 16,-34 0-1</inkml:trace>
  <inkml:trace contextRef="#ctx0" brushRef="#br2" timeOffset="269881.1646">32597 14570 0,'0'53'15,"17"-18"-15,19 18 16,-19-18-16,1-17 0,35 17 16,-36-17-1,1-18-15,0 17 16,-1-17-16</inkml:trace>
  <inkml:trace contextRef="#ctx0" brushRef="#br2" timeOffset="270049.5235">32861 14640 0,'0'36'16,"0"-1"-16,0 0 15,18 0-15,0-17 16,-1-18-1</inkml:trace>
  <inkml:trace contextRef="#ctx0" brushRef="#br2" timeOffset="270287.2648">33002 14552 0,'18'-18'16,"0"18"-16,17 0 31,-35 18-31,18-18 15,-18 18-15,0-1 0,0 19 16,0-19-16,0 19 16,0-19-1,0 1-15,17-18 16,-17 17-16,18-17 16,-18-17-1,17 17-15,-17-18 16</inkml:trace>
  <inkml:trace contextRef="#ctx0" brushRef="#br2" timeOffset="271032.7391">32755 15205 0,'18'0'15,"53"17"1,-18 1 0,-18 0-1,-18-1-15,-17 1 16,-17 17-16,-1-17 16,1-1-16,-19 19 15,19-19-15,-1 1 0,36 17 16,-18-17-1,35-18-15,-17 18 0,-1-1 16,18-17-16,-17 18 0,-18 0 16,-35-18-1,-18 0 1,18 0-16,-1 0 16,1 0-16,0 0 0,-18 17 15,35 1-15</inkml:trace>
  <inkml:trace contextRef="#ctx0" brushRef="#br2" timeOffset="271511.5968">32191 16228 0,'-18'0'16,"36"17"-1,35 19 1,-35-19-16,17 19 16,0-1-16,-35-17 0,18 17 15,-18-18-15,-18 54 16,-17-36-16,17 18 0,1-18 15,-1 1-15,0-1 16,18 0-16,18 1 16,0-19-16,17 1 0,0-18 15,-17 18-15,52-18 16,-52 0-16,0-18 16</inkml:trace>
  <inkml:trace contextRef="#ctx0" brushRef="#br2" timeOffset="271648.1898">32032 16616 0,'18'0'0,"0"0"15,34 0-15,37 0 16,-36 0-16,52-18 16,-69 18-16,17 0 15</inkml:trace>
  <inkml:trace contextRef="#ctx0" brushRef="#br2" timeOffset="272066.6676">32632 15981 0,'18'0'16,"17"0"0,-17 0-16,17 0 15,18 0-15,-18 0 16,0 0-1,-17 0-15</inkml:trace>
  <inkml:trace contextRef="#ctx0" brushRef="#br2" timeOffset="272223.2175">32685 16104 0,'0'53'15,"0"35"1,53-35-1,-18-35 1,18-18 0,-35 0-1</inkml:trace>
  <inkml:trace contextRef="#ctx0" brushRef="#br2" timeOffset="272406.2539">32914 16193 0,'0'70'15,"35"-17"1,-17-35-16,17-1 16,1-17-1</inkml:trace>
  <inkml:trace contextRef="#ctx0" brushRef="#br2" timeOffset="272651.4677">33108 16016 0,'18'0'15,"-18"18"-15,17-1 0,1 1 16,17 35-1,-35-35 1,0 17 0,0-17-16,-17-1 0,-1 1 15,0-18 1,18 17-16,-17-17 16,-1 0-16,1 0 15</inkml:trace>
  <inkml:trace contextRef="#ctx0" brushRef="#br2" timeOffset="273001.5173">32844 16722 0,'-36'35'16,"19"-17"-16,17 35 15,0-1 1,17-34-16,1 0 0,0-18 16,35 17-1,-18-17-15,-18 0 0,1 0 16,0 0-16,-1-17 15,-34 17 1,-19 0-16,1 53 16,35-36-16,-17 19 15,17-1-15,0 35 16,17-34-16</inkml:trace>
  <inkml:trace contextRef="#ctx0" brushRef="#br2" timeOffset="274335.4248">33302 11606 0,'0'-35'15,"0"17"-15,0 1 16,0-1 0,36 1-1,-19 17-15,36-18 16,-35 0-16,-1 18 0,1 0 15,0 0-15,-1 0 16,1 0-16,-18 18 16,0 17-1,0 0-15,-18-17 0,18 17 16,-17 36-16,17-18 16,0-18-16,0 18 15,0 0-15,-18 70 16,18-52-16,0 0 0,0-1 0,0 89 15,18-89 1,-18 89-16,17-88 16,-17 17-16,18 53 15,-18-53-15,0-17 0,18 88 16,-18-71 0,0 0-16,0 71 15,0-71-15,0 0 0,0 0 16,0 0-16,0 71 15,0-71-15,-18 18 0,18-18 16,-18 1-16,1 105 16,17-106-16,-18 18 15,0-18-15,1 0 0,-1 106 16,18-106-16,-18-17 16,18 105-1,0-88-15,18-17 0,0 17 0,-1 71 16,1-71-16,17 53 15,-35-88 1,18 18-16,0 52 16,-1-52-16,-17 52 15,18-70-15,-18 71 16,17-71-16,-17 70 16,0-70-16,18 35 15,-18-35-15,0 35 16,0-53-16,18 54 15,-18-54-15,0 0 16,17-17-16,-17 0 16,0 17-16,0-18 0,18 19 15,-18-19 1,0 1 0,-18-18-16,-17 0 15,0-18 1,-36-17-1,36 17-15,-18 18 16,0-35-16,0 18 0,-17-19 0,-19-17 16</inkml:trace>
  <inkml:trace contextRef="#ctx0" brushRef="#br2" timeOffset="277027.695">18433 2875 0,'0'-35'16,"0"17"-16,0-17 15,0 17-15,-36-35 16,19 18-16,-36 0 16,18 17-16,-54-17 15,19 35-15,-54-18 16,71 18-16,-88 36 16,88-36-16,-17 35 15,-36 18-15,18 17 16,35-34-16,18-1 15,-1 0-15,-17 53 16,36-52-16,-1 17 16,0 35-16,1-35 15,-1 0-15,18-18 0,-17 71 16,-1-36-16,18-17 16,-18 0-16,1 18 15,17-18-15,-36 88 16,36-71-16,-17 1 0,-1 17 15,-17 71-15,17-89 16,-35 89-16,53-88 16,-17-1-16,-1 71 15,0-53-15,18-17 0,0 0 16,0 70 0,-17-71-16,17 71 15,0-70-15,0 17 0,0-17 16,-18 70-1,18 17-15,0-87 16,0 0-16,0-1 0,0 1 0,0 87 16,0-87-1,18 88-15,-18-71 16,0-17-16,0 87 16,0-87-16,0-1 0,0 89 15,0-106 1,0 18-16,0 70 15,17-71-15,-17 1 0,0 88 16,0-89-16,0 1 16,0 87-16,0-69 15,0-19-15,-17 18 16,17-17-16,0-1 16,0 1-16,0 0 0,-18-1 0,18-17 15,0 18-15,0 70 16,0-71-16,-18-17 0,18 18 15,-17-1-15,17 1 16,0-1-16,-18 1 0,18 0 16,0-19-16,-17 19 0,17 52 15,0-70 1,0 0-16,17 36 0,-17-37 16,18 1-16,-18 36 15,17-54-15,-17 18 16,18 35-16,0-35 15,-1-18-15,19 53 16,-19-52-16,1-1 0,35 18 16,-36-36-16,19 1 15,17 17 1,-18-35-16,0 18 0,-17 0 16,17-18-16,36 35 15,17-17-15,-53-18 16,18 0-16,35 0 15,-35 0-15,0 0 16,0 0-16,-18-18 0,71 18 16,-71-18-16,1 18 15,52 0-15,-53 0 16,53-17 0,-52-1-16,-1 18 0,35-35 15,-34 17-15,-19 0 16,19 1-16,-1-18 15,-17 17-15,-1 0 0,-17 1 16,35-19-16,-17 1 16,0-18-1,-18 18-15,17 0 0,1-1 16,-18 1-16,18-36 16,-18 19-16,0 16 0,17 1 15,-17 0-15,0-1 0,18-52 16,0 53-16,-18-18 15,0 18-15,17-53 16,-17 35-16,0 17 16,18-69-16,-18 69 15,0-17-15,18-35 16,-18 35-16,17 0 0,1-53 16,-18 54-1,0-1-15,17-53 16,-17 53-16,18 0 0,-18-53 15,0 53-15,18-17 16,-18-36-16,17 35 16,-17 1-16,18-54 15,-18 54-15,0 17 16,0-88-16,0 70 16,0 1-16,0-54 15,0 54-15,0-1 0,0 0 16,0 1-16,0-71 15,0 70-15,0 1 16,0-1-16,18 1 0,-18-72 16,17 72-16,-17-1 15,18-70-15,0 71 16,-18-1-16,35-70 16,-35 70-16,17 1 0,1-71 15,-18 70 1,0 1-16,0-1 0,-18 18 15,18-17-15,0 17 0,-17-18 16,17-52 0,-18 52-16,18-52 15,0 52-15,0 1 0,0 17 16,-17-18-16,17-70 16,0 88-16,-18-18 0,18 19 15,0-19-15,-18-52 16,18 70-16,0 0 15,-17 0-15,17 0 0,0-53 16,0 53-16,0-17 16,0-54-1,0 71-15,17 0 0,-17-70 16,0 70-16,0 0 16,0 0-16,0 18 0,0-18 15,18 18-15,-18-54 16,-18 72-16,18-19 0,-17-16 15,17 34-15,0-17 16,-18-1 0,18 1-16,-18 17 0,18-17 15,0 18 1,0-1-16,-17 18 16,-1 0-1,0-18 1,1 1-1,-1 17-15,1-18 16,-1 18-16,-53 0 16,36 0-16,0 0 15,-18 0-15,-53 0 16,53 0-16,-17 0 0,17-18 0,-53 18 16,53-17-1,18 17-15</inkml:trace>
  <inkml:trace contextRef="#ctx0" brushRef="#br2" timeOffset="286513.5742">4392 12947 0,'18'0'15,"-18"18"-15,35-1 16,0-17-16,36 18 16,-36-18-16,71-18 15,-71 18-15,36-35 16,-36 35-16,-17 0 16</inkml:trace>
  <inkml:trace contextRef="#ctx0" brushRef="#br2" timeOffset="286666.7601">4480 13247 0,'53'17'16,"0"-17"-16,18 0 16,-18 0-16,-18 0 15,18 0-15,-18 0 16</inkml:trace>
  <inkml:trace contextRef="#ctx0" brushRef="#br2" timeOffset="287573.3434">2311 12735 0,'17'0'47,"36"0"-32,-17 0-15,-1 0 16,71 0-16,-53 18 16,35 0-16,-71-18 15,19 17-15,-36 18 16,17-17-16,-34 53 0,-1-18 15,-17 0-15,17-18 16,-17 18-16,-18 35 16,53-53-16,-18 0 0,18-17 15,18 17-15,35 1 16,-18-36-16,0 0 0,1 0 16,34 0-1,-34 0-15,-1 0 0,0 0 16,-17 0-16,-1 0 15,-34 0 1</inkml:trace>
  <inkml:trace contextRef="#ctx0" brushRef="#br2" timeOffset="287755.1739">2452 13123 0,'35'0'16,"-17"0"-16,52 0 16,-34 0-16,52-17 15,-35-1-15,17 0 16,-34 1-16</inkml:trace>
  <inkml:trace contextRef="#ctx0" brushRef="#br2" timeOffset="287999.2159">2928 12259 0,'35'0'16,"-17"-18"-16,53 1 16,-36-1-16,0 0 0,0 18 15,1-17-15,-1 17 16</inkml:trace>
  <inkml:trace contextRef="#ctx0" brushRef="#br2" timeOffset="288261.2057">2999 12312 0,'-18'71'15,"18"-1"1,0-35-16,18 1 0,17 17 15,-17-36-15,17 18 16,0-35-16,0 18 16,18-18-1,0-18-15,-35 1 16,17 17-16,-17 0 0,-18-18 16</inkml:trace>
  <inkml:trace contextRef="#ctx0" brushRef="#br2" timeOffset="288506.29">3440 12330 0,'0'17'0,"0"19"15,0-1-15,0-18 16,0 19-16,0-1 16,0-17-16,0-1 15,17-17 1</inkml:trace>
  <inkml:trace contextRef="#ctx0" brushRef="#br2" timeOffset="288866.3445">3563 12136 0,'18'-18'15,"-1"18"-15,1-18 0,0 18 16,-1-17-16,19 17 0,-19 0 15,1 0-15,-1 17 16,1 1-16,-18 0 0,18-1 16,-18 1-16,17 52 15,1-34-15,-18 17 16,18 0-16,-1-18 0,1 18 0,17 53 16,-35-71-1,35 18-15,-35-36 16,0 1-16,-17-18 31,-36-18-15,18 18-16,-18 0 15,17 0-15,1 18 16,0-18-16</inkml:trace>
  <inkml:trace contextRef="#ctx0" brushRef="#br0" timeOffset="320094.7586">12859 3281 0,'-18'-18'15,"18"1"-15,-18 17 0,18-18 16,-17 18-16,-18 0 16,17 18-16,0-18 0,18 35 15,-17-18-15,17 19 16,0-1-16,0 18 0,17 35 15,19-53-15,-19 1 0,54 17 16,-18-36 0,-18-17-16,0 0 0,1 0 15,16 0-15,-16-17 0,34-19 16,-34 1-16,-19 17 16,-17-17-16,-17-35 15,-1 52-15,-17-17 16,-1-1-16,1 19 0,0-19 15,-53 1-15,52 35 16,-34 0-16,34 18 16,19-1-1</inkml:trace>
  <inkml:trace contextRef="#ctx0" brushRef="#br0" timeOffset="320605.4122">13000 4075 0,'-35'17'16,"17"1"-16,0 0 0,-17 52 15,35-52-15,-18 17 16,18 53-16,36-17 16,-19-54-16,19 19 15,-1-19-15,35 1 16,-17-18-16,-17 0 16,17-18-16,-18-17 0,35-36 15,-52 36-15,0-53 16,-18 53-1,-36-1-15,-52-16 0,53 52 16,-18 0-16,0 0 16,0 17-16,-35 36 15,53-18-15</inkml:trace>
  <inkml:trace contextRef="#ctx0" brushRef="#br0" timeOffset="320983.5424">12841 5062 0,'-18'89'15,"36"-54"1,35 88 0,-18-105-16,18 17 15,-17-17-15,16-18 0,1 0 16,0-18-16,-17 1 0,-1-1 16,35-53-16,-70 36 15,18 0-15,-18 0 0,0-1 16,-53-17-1,18 18-15,0 17 0,-1 1 16,1-1-16,-36 18 16,54 0-16,-18 0 0,17 18 15,0-1-15</inkml:trace>
  <inkml:trace contextRef="#ctx0" brushRef="#br0" timeOffset="321812.458">13053 5733 0,'-18'0'16,"1"0"-1,-1 0 1,0 0 0,1 17-1,-1-17-15,0 36 16,1-1 0,-1-18-16,18 19 0,0-1 15,0 18 1,18-18-16,17 1 0,-17-1 15,17-18-15,35 1 16,-17 0-16,-17-18 0,-1-18 16,0 18-16,53-70 15,-70 34-15,0 1 0,-1 0 16,-17-1-16,-35-34 16,0 35-16,-18 17 15,18-17-15,-18 35 0,-53-18 16,71 36-1,-1-1-15,19 1 0</inkml:trace>
  <inkml:trace contextRef="#ctx0" brushRef="#br0" timeOffset="331728.0913">32120 10672 0,'0'-18'32,"0"0"-17,18 18 1,-18 18 31,-18 17-32,18 0-15,0 1 16,18 52-16,-18-35 16,18 0-16,-18 0 0,17 35 15,-17-53-15,36 36 16,-36-36-1,17 0-15,1 18 16,-18-35-16,18-1 16,-36-17-16</inkml:trace>
  <inkml:trace contextRef="#ctx0" brushRef="#br0" timeOffset="332050.3978">31944 11042 0,'0'18'16,"0"-1"-16,18 36 16,-18-35-16,35 52 15,-17-52 1,-18 17-16,53 18 15,-36-35-15,1-1 0,-1 1 16,19-18-16,-19 0 16,1 0-16,0-18 0,17-17 15,0 0 1,-17 17-16,-1 1 16,1-1-16,35-17 15,-35 17-15,-1 0 0,19 18 16,-19-17-16</inkml:trace>
  <inkml:trace contextRef="#ctx0" brushRef="#br0" timeOffset="333568.6943">2593 11042 0,'0'18'15,"0"17"1,0 35 0,18-34-16,-18 17 15,0-18-15,0 71 16,0-71-16,0 18 0,17-18 16,-17 0-16,18 1 15,-18-1-15,0-17 16,0-1-16,0 1 15,-18-18 1</inkml:trace>
  <inkml:trace contextRef="#ctx0" brushRef="#br0" timeOffset="333812.8307">2434 11553 0,'35'71'16,"1"-18"-16,-1 0 15,0-35-15,18 17 16,-35-35-16,17 0 16,-17 0-16,17-18 0,-17 1 15,35-54-15,-18 36 16,-17-18-16,34 0 15,-52 35-15</inkml:trace>
  <inkml:trace contextRef="#ctx0" brushRef="#br0" timeOffset="340342.1876">7108 11077 0,'-17'0'16,"17"-17"0,0-1-1,17-17 1,1 17-16,0-17 0,35-18 16,-18 18-16,18-18 15,-18 35-15,36-17 16,-36 17-16,36 0 15,-36 1-15,35 17 16,-34-18-16,34 18 16,-35 0-1,36 0-15,-36 0 0,18 18 16,35-18 0,18 0-16,-53 17 15,71-17-15,-54 0 16,1 0-16,88 0 15,-71 0-15,0-17 0,106-1 16,-106 1 0,0 17-16,89-36 15,-89 19-15,71-1 16,-71 0-16,35-17 16,-52 17-16,35-17 15,-71 18-15,53-19 16,-70 19-16,17 17 15,0-36 1,-17 19-16,0-1 0,-18-17 16,0 17-16,0 0 15,0 1-15,0-18 16,-18 17 0,0-17-16,18 17 15,0 36 16,18-18-15,0 17 0,-1 1-16,1 17 15,0-17-15,-1 17 16,1 0-16,17 1 16,-35-19-16,18 1 15,-1 0-15,19 17 16,-1-35-16,-17 18 0,17-18 15,-17 0-15,52 0 16,-35 0-16,1 0 0,-1 0 16,0 0-16,53-18 15,-35 18-15,-17 0 16,69-18-16,-52 18 16,0 0-16,53-17 15,18 17 1,-72-18-16,1 18 0,0 0 0,0-18 15,71 18 1,-71 0-16,52-17 16,-52 17-16,71 0 15,-71 0-15,0-18 0,70 18 16,-52-18 0,-1 18-16,36-17 15,-53 17-15,0 0 0,0 0 16,0 0-16,35 0 15,-35-18-15,-18 18 0,0 0 16,18 0-16,18 0 16,-36 0-16,0-18 15,-17 18-15,17 0 0,18 18 16,-17-18-16,-19 0 16,18 0-16,-17 0 15,0 18 1,-1-18-16,1 17 31,0-17 32,-18 18-1,17-18-46,1 18-16,-18-1 15,18-17 1,-18 18-16,17 35 0,1-35 16,-1-1-16,-17 18 0,18 18 15,-18-35-15,18 17 16,-18-17-1,0 0-15,0-1 0,0 1 16,17-1-16,-17 1 16</inkml:trace>
  <inkml:trace contextRef="#ctx0" brushRef="#br0" timeOffset="348517.6991">10001 8996 0,'0'-18'15,"0"1"1,18-1 0,-18 36 30,0-1-30,0 1 0,0-1-1,0 1 1,18-18 93,-18-18-93,17 1 0,-17-1 15,0 1 0,0 34 32,0 18-48,0 1-15,0 17 16,0-18-1,18 0-15,-18 1 0,0 16 16,0 54-16,0-53 16,17 18-16,-17-18 0,18-18 15,17 53-15,-17-70 16,0 17-16,-1-17 0,19-1 16,-1-17-1,-18 0-15,1 0 16,0-17-16,-1-1 0,1-17 0,0-18 15,-1 18-15,-17-1 16,0-34 0,0 34-16,0 1 0,0-18 15,-17 18-15,17 17 16,0-17-16,-18 17 16,18 1-16,0 34 62,0 1-46,0 0-16,0 35 15,18-36-15,-1 54 16,-17-36-16,36 18 16,-19-18-16,1-17 15,17 35-15,0 0 16,1-36-16,-19-17 15,1 18-15,17 0 16,-17-18-16,0 17 16,-1-17-16,1 0 15,-1 0-15,1 0 16,0-17-16,-18-19 16,17-17-16,-17 36 15,0-71 1,0 52-16,-17-52 15,17 35-15,0 0 0,-18-35 16,18 0 0,-18 70-16,18 1 15,0-1-15,0 0 16</inkml:trace>
  <inkml:trace contextRef="#ctx0" brushRef="#br0" timeOffset="349122.9972">10866 8678 0,'17'-17'31,"1"17"-16,35 0-15,-18 0 0,0-18 16,-17 18-16,17 0 16,1 0-16,-19-18 0,18 18 15</inkml:trace>
  <inkml:trace contextRef="#ctx0" brushRef="#br0" timeOffset="349463.1925">10901 8678 0,'0'18'31,"0"0"-31,17 17 15,-17-17-15,0 17 16,18 18-16,-18-18 16,18-17-16,-18 35 15,17-18-15,-17-18 0,18 19 16,-18-19 0,18 1-16,-1-18 15,19 0 1,-1 0-16,-17 0 15,17 0-15,-18 0 0,19 0 0,-19 0 16,1 0-16,0 0 0,-1 0 16</inkml:trace>
  <inkml:trace contextRef="#ctx0" brushRef="#br0" timeOffset="349808.4113">11377 8714 0,'0'17'32,"0"19"-17,18-19-15,-18 36 0,17-35 16,-17 17-16,18 0 16,0-17-1,-1-18 1,1 0-1</inkml:trace>
  <inkml:trace contextRef="#ctx0" brushRef="#br0" timeOffset="350257.9438">11518 8520 0,'18'0'16,"-1"0"-1,1 0 1,0 0-16,17 17 16,-17-17-16,-1 18 15,1-18-15,0 35 16,-18-17-1,0 35 1,0-36-16,0 1 0,17 53 16,-17-54-16,18 36 15,0-18 1,-1 1-16,1 17 0,-18-36 16,17 18-1,1-17-15,-18 17 16,-18-35 15,-17 0-31,18 0 16,-19 0-1,19 0-15,-19 18 16,19-18-16,-1 18 16</inkml:trace>
  <inkml:trace contextRef="#ctx0" brushRef="#br1" timeOffset="365428.7334">16845 16245 0,'0'-17'0,"0"-1"32,0 36 30,0-1-62,0 19 16,0-19-16,0 19 15,18-19-15,-1 19 16,1-19-16,0 1 16,35-1-1,-36 1-15,19-18 0,16 0 16,-16 0 0,-1 0-16,36 0 15,-36 0-15,0 0 0,36 0 16,-36 0-16,18-18 15,35 1-15,-53 17 16,71-18-16,-71 18 16,36 0-16,-36 0 15,1 0-15,16 0 16,-34 0-16,35 0 16,-18 0-16,1 0 15,-19 18-15,1-18 16,0 0-16,-1 17 15,1 1-15,-18 0 16,0-1 0,17 19-16,-17-19 15,18 1 1,0-18 0,-18-18-1,0 1 1,17-1-16,1 0 15,0 1-15,17 17 16,-17-18-16,-1 18 16,36 0-16,-18 0 15,-17 0-15,17 0 16,1 0-16,52 0 16,-53 0-16,18 0 0,-18 0 15,18 0-15,35 18 16,-35-18-16,0 0 0,-18 0 15,18 17-15,36-17 16,-37 0-16,37 0 16,-54-17-16,0-1 15,18-17-15,-35 17 16,-1 1-16,1-36 16,-18 35-16,0 0 0,-18-17 15,1 35 1,-1-18-16,1 18 15</inkml:trace>
  <inkml:trace contextRef="#ctx0" brushRef="#br1" timeOffset="366402.6767">17903 16722 0,'0'-18'0,"0"36"32,18 52-17,0-34 1,-1 69-16,1-52 15,-18 0-15,0-18 16,0 18-16,0-35 16,0-36-1,18-35 1,-1 18-16,1 0 16,0 17-16,35 18 15,-18 0-15,0 36 16,-17-1-16,-1 0 15,1 18 1,-18-18-16,-18-17 0,-17 17 16,0-17-1,0-1-15,-36-17 0,36 0 16,-1-17 0,19 17-16,17-18 0,0-35 15</inkml:trace>
  <inkml:trace contextRef="#ctx0" brushRef="#br1" timeOffset="366864.4802">18362 16669 0,'18'0'15,"17"0"1,-17 0-16,-1 0 0,1-18 15,0 18-15,17 0 16,-18 0-16,1 0 16,-36-18-1</inkml:trace>
  <inkml:trace contextRef="#ctx0" brushRef="#br1" timeOffset="367174.5861">18397 16686 0,'0'18'0,"-17"-18"16,17 18-16,0-1 15,0 1-15,0 17 16,0-17-16,17-18 15,-17 35-15,18-35 16,-18 18-16,18-18 16,-18 17-16,17 1 15,1-18 1,-18 18 0,18-18-16,-1 0 15,1 0-15,-1 0 16</inkml:trace>
  <inkml:trace contextRef="#ctx0" brushRef="#br1" timeOffset="367564.9534">18662 16722 0,'0'17'31,"18"1"-31,-18 35 16,0-35-16,0 17 16,0-18-16,0 1 0,17 0 15,-17-36 16</inkml:trace>
  <inkml:trace contextRef="#ctx0" brushRef="#br1" timeOffset="367926.3316">18750 16651 0,'18'0'15,"-1"-18"1,19 1 0,-19 17-1,1 0-15,0 0 0,-1 17 32,-17 1-17,0 0 1,18 17-16,-18 0 15,0-17-15,0 17 0,18 1 16,-1 16-16,-17-16 16,18-1-16,-18-17 15,17-1-15,-17 1 16,-17-18 0,-1 0-1,-17 0-15,17 0 16,-17 0-16</inkml:trace>
  <inkml:trace contextRef="#ctx0" brushRef="#br1" timeOffset="371134.8925">19826 16757 0,'0'18'15,"0"17"1,0 0-16,0 18 15,-18-18-15,18 1 16,0-1-16,36 53 16,-19-70-16,19-1 15,-19-17-15,19 0 16,17-17-16,-36-1 16</inkml:trace>
  <inkml:trace contextRef="#ctx0" brushRef="#br1" timeOffset="371345.6237">20108 16880 0,'0'36'16,"18"-1"-1,17 0 1,1-35-1,-1 0-15,35 0 16,-17 0-16,-35-17 16,0-1-16</inkml:trace>
  <inkml:trace contextRef="#ctx0" brushRef="#br1" timeOffset="371478.4646">20338 16898 0,'17'71'16,"-17"-36"-16,18 18 15,0-18-15</inkml:trace>
  <inkml:trace contextRef="#ctx0" brushRef="#br1" timeOffset="371656.6556">20567 17163 0,'-18'35'0,"18"-17"16</inkml:trace>
  <inkml:trace contextRef="#ctx0" brushRef="#br1" timeOffset="371878.8093">20884 17004 0,'-17'70'16,"34"-17"-16,1-17 15,17-1 1,-17-17-16</inkml:trace>
  <inkml:trace contextRef="#ctx0" brushRef="#br1" timeOffset="372084.4908">21131 16916 0,'53'88'16,"-35"-35"-16,0-18 0,17 36 15,-17-36 1,-18 0-16,0 0 0,-18-17 16</inkml:trace>
  <inkml:trace contextRef="#ctx0" brushRef="#br3" timeOffset="403512.5262">31380 2434 0,'0'0'0,"0"-17"16,0-1 15,-18 18-15,0-18-1,-17 18-15,0 0 16,-1-17-16,19 17 0,-36-18 15,-18 18 1,18-18-16,1 18 0,-1-17 0,0 17 16,-71-18-1,54 18-15,-1 0 0,-17 0 16,17-18-16,-87 18 16,69 0-16,-69-17 15,69-1-15,1 18 16,-106 0-16,106 0 15,-18 0-15,-105 0 16,105 0-16,0 0 16,0 18-16,-106-18 0,18 0 15,106 17-15,-106-17 16,106 0 0,-124 0-16,124 0 15,-106 0-15,106 0 16,0 0-16,-89 0 15,107 0-15,-89 0 16,71 0-16,-36 0 16,71 0-16,-52 18 15,52-18-15,-36 35 16,54-17-16,0-18 16,0 18-16,-18-1 15,17 1-15,19 0 16,-1-18-16,1 17 0,-19 18 15,19-17-15,-19 17 16,19-17 0,-1 0-16,18 35 0,-18-36 15,18 1-15,0 17 16,-17 0-16,17 1 16,-18-1-16,18 0 15,-18 18-15,1-18 16,17-17-16,-18 17 0,18 18 15,-35 18-15,35-36 16,-18 18-16,1-18 16,17 18-16,-18 18 15,0-18-15,18-18 0,-17 18 16,-19 35-16,19 18 16,-1-53-1,18 0-15,0 0 0,-17 35 16,17-18-16,-18-17 15,18 0-15,0 0 0,-18 71 16,1-71-16,17 70 16,0-70-1,-18 0-15,18 70 16,0-70-16,0 0 0,0 0 16,0 0-16,0 70 15,0-70-15,0 0 0,0 53 16,18 18-1,-18-71-15,0 17 16,0-17-16,17 70 16,-17-70-16,18 0 0,-18 18 15,18-18-15,-18 0 0,17 70 16,1-70-16,-18 0 16,17 0-16,-17 17 0,18 36 15,0-70 1,-1 69-16,-17-52 15,0 0-15,18 53 16,-18-53-16,0 18 0,18 34 16,-18-34-1,0-18-15,0 53 0,0-53 16,0 0-16,-18 52 16,18-34-16,-18-18 15,18 0-15,-17 70 16,17-70-16,0 18 15,0-18-15,0 52 16,0-34-16,-18-18 0,18 0 16,0 0-16,-18 70 15,1-70-15,17 0 0,0 0 16,0 0-16,-18 53 16,18-53-16,0 0 15,0-1-15,0 1 0,-17 36 16,17-37-16,0 37 15,-18-36 1,18 0-16,0 35 0,0-53 16,0 36-16,0-19 15,0 1 1,0-17-16,0-1 0,0 0 16,0 0-16,0 36 15,0 53 1,0-72-16,0-16 15,18-1-15,-18 18 16,17-18-16,1 18 16,-18-18-16,17-17 15,1 0-15,17 35 16,-35-18-16,18-18 0,0 1 16,-1 17-16,19-17 0,-1 35 15,0-35 1,-17-1-16,17-17 0,36 36 15,-36-19-15,53 1 16,-35-1 0,-18-17-16,71 36 15,-53-19-15,0-17 0,0 18 16,70 0-16,-52-1 16,52 1-16,-52-18 15,70 18 1,-70-1-16,-1-17 0,1 18 15,17-18-15,-18 17 0,89 1 16,-88-18-16,17 18 16,-18-18-16,107 17 15,-107-17-15,19 18 16,-19-18-16,18 0 0,-17 18 0,88-18 16,-71 0-1,-18 17-15,19-17 0,69 0 16,-69 0-16,-19 0 15,71 0-15,-53 0 16,-17 0-16,70-17 16,-70 17-16,-1 0 0,71-18 15,-70 18 1,-18 0-16,17 0 0,-17 0 16,0 0-16,35 0 15,-35 0-15,0 0 0,0 0 16,35 0-1,-52-18-15,17 18 0,-18 0 16,0 0-16,36 0 16,-36 0-16,0 0 0,0 0 15,-17 0-15,35 18 16,-18-18-16,-17 0 16,0 0-16,-1 0 0,1 0 15,17 0-15,0-18 16,-17 1-1,0-1 1,-1 18-16,1-18 0,0 1 16,-1-1-1,-17 1-15,18-1 16,0 0-16,-1 1 16,1-19-16,-1 19 15,19-36 1,-19 35-16,1 1 0,0-19 15,-1 19-15,19-19 0,-1-34 16,-18 52-16,1-17 16,0 0-16,17-36 15,-17 36-15,-18-1 16,17 1-16,1 0 0,17-53 16,-17 52-16,-18 1 15,17-18-15,1 18 0,-18 0 16,35-54-16,-35 54 15,36-53 1,-19 53-16,-17-18 0,53-71 16,-53 71-1,18 1-15,-18 16 0,18-17 16,-1-53-16,1 54 16,-18-1-16,17-53 15,-17 53-15,0 0 0,0 0 16,18-53-1,-18 53-15,0 0 0,0-17 16,0 17-16,0-71 16,0 72-16,0-19 0,0 0 15,0 1-15,0-71 16,0 70-16,0 1 16,0-19-16,0 19 0,0-71 15,0 53-15,0 17 16,-18-88-1,18 89-15,0-18 0,0-71 16,0 71-16,0 17 0,0-88 16,0 71-1,0 0-15,0-71 16,0 89-16,-17-19 0,17 19 16,-18-89-16,18 71 15,-17-71 1,17 89-16,0-19 0,-18 19 15,18-18-15,0-1 0,-18 19 16,18-18-16,0 17 0,-17-17 16,-1 17-16,0-70 15,1 53-15,17 18 16,-18-1-16,18-17 0,0 17 0,-18-88 16,18 89-1,-17-1-15,17-87 16,-18 17-1,18 70-15,0-53 16,0 54-16,0-1 0,0 18 16,0-52-16,0 52 15,0-35-15,0 52 16,0 1-16,0-53 16,0 70-16,18-35 0,-18 18 15,0-36 1,0 36-16,-18 0 15,0 35-15,1 0 0,-18 0 16,-1 0-16,-52 17 16,35-17-16,0 18 0,0-18 15,0 0-15,-35 0 16,53 0-16,-18 18 16,18-18-16</inkml:trace>
  <inkml:trace contextRef="#ctx0" brushRef="#br3" timeOffset="410053.5735">2346 17321 0,'0'-17'15,"0"-1"1,0 0-16,0 1 16,-18-1-16,1 1 15,-19-1 1,19 18-16,-54 18 16,54-1-16,-19 1 0,-34 35 15,52-18 1,0 0-16,1 18 0,17-17 15,0 16-15,35 72 16,-17-71-16,52 17 16,-34-34-16,-1-19 0,35 1 15,-34-18-15,-1-18 16,18-52 0,-35 34-16,-18-16 0,17-1 15,-17 0-15,-17 0 0,-1 0 16,0 18-16,1-18 0,-19-18 15,19 36-15,-1 17 16,0 18-16,36 0 16,17 71-1,-17-36-15,17 18 0,1-18 16,34 71 0,-35-71-16,36 36 15,-36-36-15,0-35 0,1 0 16,-19-35-1</inkml:trace>
  <inkml:trace contextRef="#ctx0" brushRef="#br3" timeOffset="410440.7467">2558 16563 0,'17'0'47,"19"0"-31,-1 0-16,-18-18 0,19 18 15,-19-17-15,1 17 0,0 0 16,17-18-1</inkml:trace>
  <inkml:trace contextRef="#ctx0" brushRef="#br3" timeOffset="410657.9692">2611 16598 0,'0'71'15,"-18"-36"1,0 36 0,18-18-16,0-18 0,0 0 0,18 18 15,0-35-15,34-1 16,-16-17-16,17 0 16,-18-17-1,0-19-15</inkml:trace>
  <inkml:trace contextRef="#ctx0" brushRef="#br3" timeOffset="410919.7515">2963 16598 0,'-17'35'15,"-1"18"-15,18-17 16,0-19-16,0 19 16,0-19-16,18 1 15,-1-18 1</inkml:trace>
  <inkml:trace contextRef="#ctx0" brushRef="#br3" timeOffset="411224.3482">3069 16475 0,'35'0'0,"18"0"16,-17 17 0,-19-17-16,19 36 15,-1 17 1,-18-36-16,1 54 16,-18-36-16,18 0 15,-18 1-15,0-19 0,-18 36 16,0-35-1,1-1-15,-36 1 0,35-18 16,1 0-16,-1-18 16,18 1-1</inkml:trace>
  <inkml:trace contextRef="#ctx0" brushRef="#br3" timeOffset="411503.5141">3634 17074 0,'0'18'0,"35"-18"15,-17 0-15,34-18 16,-34 18-16,0 0 0</inkml:trace>
  <inkml:trace contextRef="#ctx0" brushRef="#br3" timeOffset="411631.9154">3651 17392 0,'53'0'16,"-35"0"-16,-1-18 16</inkml:trace>
  <inkml:trace contextRef="#ctx0" brushRef="#br3" timeOffset="412203.2895">4180 15822 0,'0'18'16,"18"-1"-16,0-17 15,35 0 1,-36-17-16,19 17 0,-1-18 0,0 18 15,0-18 1</inkml:trace>
  <inkml:trace contextRef="#ctx0" brushRef="#br3" timeOffset="412639.4615">4251 15963 0,'0'53'15,"0"18"-15,0-18 16,18 52-16,-18-34 16,17 88-16,-17-71 15,36 106-15,-36-88 16,35 70-16,-18-88 15,1 89-15,-18-89 16,18 88 0,-18-70-16,0-35 0,0 87 15,0-87-15,0 0 16,0-18-16,0 17 0,0-17 16,-18 53-1,18-53-15,18-18 0,-18-17 16,35 35-16,-35-36 15,18-17-15,17 18 16,-17-1-16,-1-17 0,36 18 16,-35 0-16,17-18 15,0 17-15,1-17 16,-19-17 0</inkml:trace>
  <inkml:trace contextRef="#ctx0" brushRef="#br3" timeOffset="413366.4571">4921 16034 0,'0'-18'16,"-17"-17"0,-1 17-16,0 1 0,-17 17 15,17 0-15,1 0 16,-18 52-16,17-16 16,18-1-16,-18 53 15,18-52-15,0 16 0,18 1 16,0-35-1,-1 0-15,36-1 16,-35-17-16,-1-17 0,19-1 16,-1-35-16,-35 18 15,0 17-15,0-17 0,0 0 16,0-18 0,0 35-16,-18 18 15,18 18 1,18 35-1,0-18-15,17 0 16,-18 0-16,19-17 0,17 0 16,-36-18-16,36 0 15,-35-18 1</inkml:trace>
  <inkml:trace contextRef="#ctx0" brushRef="#br3" timeOffset="413577.5245">5062 15646 0,'0'-18'0,"18"0"16,0 18-16,35-35 15,-18 18-15,18-19 16,-36 19-16,19 17 15,-54 0 1</inkml:trace>
  <inkml:trace contextRef="#ctx0" brushRef="#br3" timeOffset="413734.312">5133 15663 0,'18'36'0,"-1"-19"15,-17 19-15,18-19 0,-18 1 16,17-1-16,1 1 16,0-18-16,-1 0 15,1 0-15</inkml:trace>
  <inkml:trace contextRef="#ctx0" brushRef="#br3" timeOffset="413917.2015">5398 15628 0,'0'18'0,"0"17"0,0-17 16,0 17-16,0-17 16,35-1-16,-18-17 15,1-17 1</inkml:trace>
  <inkml:trace contextRef="#ctx0" brushRef="#br3" timeOffset="414205.7448">5539 15416 0,'17'0'16,"1"0"-1,0 0-15,17 18 16,-18 0-16,1-1 16,17 19-16,-35-1 15,18-17-15,-18 34 16,18-34-16,-18 0 0,-18 17 16,18-17-1,-35-18 1,17 0-16,0 0 15,1 0-15,-1-18 16,1 18-16</inkml:trace>
  <inkml:trace contextRef="#ctx0" brushRef="#br3" timeOffset="414961.4711">5468 16122 0,'-18'0'16,"18"18"-1,0-1-15,0 1 16,18 0-16,-18 34 15,0-34-15,0 0 0,0 17 16,18 0 0</inkml:trace>
  <inkml:trace contextRef="#ctx0" brushRef="#br3" timeOffset="415330.9175">5203 16704 0,'18'0'31,"-18"35"-15</inkml:trace>
  <inkml:trace contextRef="#ctx0" brushRef="#br3" timeOffset="415479.5063">5256 16986 0,'0'18'16,"18"-18"-16,-18 18 16</inkml:trace>
  <inkml:trace contextRef="#ctx0" brushRef="#br3" timeOffset="415735.6045">5362 17339 0,'18'18'15,"-18"-1"-15</inkml:trace>
  <inkml:trace contextRef="#ctx0" brushRef="#br3" timeOffset="415885.8532">5415 17533 0,'0'35'15,"0"-17"1</inkml:trace>
  <inkml:trace contextRef="#ctx0" brushRef="#br3" timeOffset="416163.6676">4904 18221 0,'17'0'16</inkml:trace>
  <inkml:trace contextRef="#ctx0" brushRef="#br3" timeOffset="416229.1126">5009 18327 0,'18'17'15</inkml:trace>
  <inkml:trace contextRef="#ctx0" brushRef="#br3" timeOffset="416613.3311">5115 18221 0,'-17'-18'16,"-19"1"-16,19 17 16,-19 0-16,1 0 15,18 0-15,-19 35 16,19 0-16,17 1 0,0 34 16,0-35-1,17 36-15,19-53 16,-19-1-16,36-17 15,-35 0-15,35-17 16,-36-1-16,19-17 16,-19 17-16,-17-35 15,0 35-15,-17-17 16,-1 18-16,0-1 16,18 36-1,0-1 1,36 36-1,-36-18-15,17 1 0,36 17 16,-35-18-16,-1-18 16,36-17-16,-17 0 15,-1-17-15</inkml:trace>
  <inkml:trace contextRef="#ctx0" brushRef="#br3" timeOffset="416825.0116">5292 17815 0,'17'0'31,"1"0"-31,35-17 16,-18-1-16,0 0 15,-17 18-15</inkml:trace>
  <inkml:trace contextRef="#ctx0" brushRef="#br3" timeOffset="416965.0786">5380 17868 0,'0'35'15,"0"1"-15,18-1 16,-1 0-16,1-17 15,-1 0-15,1-18 16,0 17 0,-1-17-16</inkml:trace>
  <inkml:trace contextRef="#ctx0" brushRef="#br3" timeOffset="417130.5134">5592 17833 0,'-18'35'16,"0"18"-1,18-35-15,0-1 0,18 1 16,0-18-16,-1 0 0,1-18 0</inkml:trace>
  <inkml:trace contextRef="#ctx0" brushRef="#br3" timeOffset="417392.1593">5715 17709 0,'18'0'0,"-1"0"16,1 0 0,0 0-16,-1 0 0,18 18 15,1 17 1,-36-17-16,17 0 15,-17 17 1,0-17-16,0 17 16,-17-35-16,-1 17 0,0 1 15,-17-18 1,18 0-16,-1 0 16</inkml:trace>
  <inkml:trace contextRef="#ctx0" brushRef="#br3" timeOffset="417622.028">5592 18221 0,'-18'35'16,"0"18"-1,36-35-15,-18-1 16,35 1 0,0 0-16,1-18 15,-19 0-15,1 0 16,0 0-16</inkml:trace>
  <inkml:trace contextRef="#ctx0" brushRef="#br3" timeOffset="417761.2423">5697 18362 0,'0'35'16,"0"1"0,0 17-16,18-1 15,-18-34-15,18-18 16,-1 0-16</inkml:trace>
  <inkml:trace contextRef="#ctx0" brushRef="#br3" timeOffset="418654.0952">5609 17798 0,'0'-18'31,"-17"18"0,17-18-15,0 36 15,0 17-15,0 1 0,0-19-16,0 18 15,0-17-15,0 0 16,0-36 31,-18 0-32,18 1-15,0-1 16,0 1-16,0-1 0,0-17 16,0 17-16,18 0 15,-18 36 16,0 0-15,0-1-16,0 19 16,0-19-1,0 1-15,-18 35 16,18-36-16,0 1 16,0 0-16,18-18 15,-18-18-15</inkml:trace>
  <inkml:trace contextRef="#ctx0" brushRef="#br3" timeOffset="419468.1912">5927 15487 0,'17'0'31,"19"0"-15,-19 0-16,19 0 16,-19 0-1,18 0 1,-17 18-16,0-1 0,-18 1 16,17 35-16,1 0 15,0 53 1,-18-36-16,17 1 0,-17 17 15,18 0-15,-18 106 16,18-88-16,-18 17 0,0-17 16,0 141-16,17-141 15,-17 0-15,0 0 0,0-1 16,18 1-16,-18 124 16,0-107-16,0 1 15,17-19-15,-17 1 0,18 53 16,-18-88-1,0-19-15,18 72 0,-1-71 16,1 35 0,-18-53-16,18 18 15,-18-35-15,0 0 16,0-36 0,-18-17-1,0-1-15,1 1 16,-1 17-16,-17-17 15,17 17-15,1 18 16,-36 0-16,35 0 16</inkml:trace>
  <inkml:trace contextRef="#ctx0" brushRef="#br3" timeOffset="422236.1669">27834 2681 0,'35'0'16,"-35"-18"-1,0 1 1,-17-1-16,-1 1 15,-35-36 1,18 35-16,0 0 0,-18 1 0,-88-1 16,70 18-1,-105 0-15,88 0 16,-1 0-16,-69 18 16,69-18-16,-87 0 15,88-18-15,-89 18 16,89 0-16,-35 0 15,70 0-15,0 0 16,35 18-16,1-1 16,17 1-16,35 35 15,0-18 1,18 18-16,-35-18 16,17 1-16,0 34 15,1 18-15,-36-35 16,17 71-1,-17-54-15,0 1 0,0 70 16,0-53-16,-17-17 0,17 88 16,-18-71-1,18-18-15,-18 89 16,18-71-16,-17 0 0,17 89 16,0-89-1,0-17-15,0 105 16,0-70-16,0-18 0,17 0 15,-17 0-15,18 89 16,-18-89-16,0 0 0,0 0 16,0 1-16,0 87 15,0-17 1,18-1-16,-18-87 16,0 0-16,17 17 0,-17 53 15,18-53-15,-18 53 16,0-88-1,18 18-15,-18 52 16,0-70-16,-18 18 0,18 70 16,-18-71-16,18 1 15,-17 88-15,17-89 16,-18 1-16,18-1 16,0 1-16,0-1 0,-18-17 0,18 71 15,0-71 1,0 17-16,-17 54 15,17-1-15,0-70 16,0 0-16,0 18 0,0 52 16,0-70-1,0 0-15,0 17 0,0 36 16,-18-53-16,18 0 16,0 71-16,0-72 15,-18 1-15,18 18 0,-17 35 16,17-53-1,0-18-15,-18 18 0,18-18 16,0 0-16,0 54 16,0-54-16,0 35 15,-18-34-15,18 17 16,0-18-16,0 0 0,-17 0 16,17 1-16,0-1 15,-18 18 1,18-35-16,-17-1 15,17 1-15,0 17 16,0-17 0,17-18-1,1 0 17,-1 0-17,1 0 1,0 0-16,35 0 15,-36 0-15,19 0 0,52 0 16,18 0 0,17 0-1,-52 17-15,-1-17 0,18 0 16,71 18 0,-53 0-16,70-18 15,-87 17-15,-1-17 0,0 0 16,0 0-16,0 0 0,53 18 15,-70-18-15,-18 18 16,0-18-16,-18 17 0,0-17 16,-17 0-1,-18 18-15,18-18 0,-36 0 16,0 0 0,1 0-16,-1-18 15,0-17 1,1 17-16,-1 1 0,18-1 15,-17 0-15,-1-52 16,18 52-16,0-52 16,0-1-1,0 18-15,0-35 16,0 53-16,0-71 16,0 53-16,18-53 15,-18 36-15,0-54 16,17 54-16,-17-54 15,0 54-15,18-72 16,-18 72-16,17-71 16,-17 70-16,0 1 15,0-89 1,0 18-16,0 53 16,0 17-16,0-105 15,0 87-15,0 1 0,0 0 16,0-88-1,0 70-15,0-71 16,0 89-16,0 0 0,0 0 16,18-89-16,-18 89 15,0-106 1,0 106-16,0 0 0,18-106 16,-18 106-16,0-18 15,0 18-15,0-18 0,0-71 16,17 72-16,-17 16 15,0 1-15,0-18 0,0 18 16,0 0-16,0 17 16,0-17-16,0 0 0,0 0 15,0 17-15,18-17 0,-18-71 16,0 71-16,18 0 16,-18-71-16,17 71 15,1-53 1,-18 70-16,18 1 0,-1-1 15,-17 1-15,18-1 0,-18 1 16,0 17-16,18-89 16,-18 90-16,0-19 0,-18-52 15,18 70-15,-18 0 16,1-35 0,-1 52-16,0 1 0,1 0 15,-19-1-15,19 19 16,-1-1-16,0 0 0,1 1 15,-1 17-15,1-18 16,-1 18-16,0 0 16,18 18-1,-17-18 1</inkml:trace>
  <inkml:trace contextRef="#ctx0" brushRef="#br3" timeOffset="422843.0173">28328 2840 0,'0'-18'16,"18"1"-16,-1-19 0,1 1 16,53-71-16,-19 36 15,1-1-15,88-105 16,-52 70-16,-1 0 0,106-123 16,-106 105-1,0 18-15,-17 1 0,-18 16 16,-18 1-16,0 35 0,18-35 15,-35 70-15,-18-17 16,-18 35 0,1 18-16</inkml:trace>
  <inkml:trace contextRef="#ctx0" brushRef="#br3" timeOffset="423315.7335">30215 1023 0,'-35'-35'16,"18"17"-16,-72 18 15,54 18-15,-18-1 16,18 19-16,-36 52 16,36-35-16,17 0 0,1 17 15,34 18 1,19-52-16,52 17 16,-35-53-16,17 0 0,36-36 15,-53 1-15,18-35 16,-54 34-16,1-34 15,-18 17-15,-35-18 16,17 54 0,-17-19-16,17 36 15,-17 0-15,17 36 16,1 34 0,17-17-16,52 35 15,-16-52-15,52 34 16,-35-52-16,35 17 15,-53-35-15,1 0 16</inkml:trace>
  <inkml:trace contextRef="#ctx0" brushRef="#br3" timeOffset="423587.6138">30621 476 0,'18'0'15,"35"18"1,-36-18-16,36-18 15,-17 18-15,-19 0 0,1 0 16</inkml:trace>
  <inkml:trace contextRef="#ctx0" brushRef="#br3" timeOffset="423783.5075">30656 600 0,'18'53'15,"-18"-36"-15,18 19 16,17 16-16,-35-34 16,18-18-16,-1 18 0,19-1 15,-19 1 1,1-18-16,-1 18 16,1-18-16,0 0 0,-1 0 15</inkml:trace>
  <inkml:trace contextRef="#ctx0" brushRef="#br3" timeOffset="423982.5066">31044 653 0,'0'35'15,"18"18"1,0-18 0,17-35-1,-17 0-15</inkml:trace>
  <inkml:trace contextRef="#ctx0" brushRef="#br3" timeOffset="424303.3366">31256 423 0,'18'0'15,"17"0"1,-17 0-16,17 18 16,-17 0-16,17 35 15,-17-18-15,-1 18 16,-17-18-16,18 0 15,-1 36 1,-17-36-16,0-17 16,0-1-16,0 1 15,-17-18-15,-1 18 16,1-18-16,-1 0 16,0 0-1,1 17 1,-1 1-16,0 0 15</inkml:trace>
  <inkml:trace contextRef="#ctx0" brushRef="#br3" timeOffset="425662.5498">6826 17268 0,'18'18'16,"17"-18"0,53-18-1,-35 18-15,35-17 16,-35-1-16,-17 18 16,34-17-1,-52 17-15,-18 17 0</inkml:trace>
  <inkml:trace contextRef="#ctx0" brushRef="#br3" timeOffset="425807.6231">6879 17533 0,'53'0'16,"0"-18"-16,35-34 15,-35 34-15,-18 0 0,36 1 16,-36 17-1</inkml:trace>
  <inkml:trace contextRef="#ctx0" brushRef="#br3" timeOffset="426919.7916">8255 17304 0,'0'-18'15,"-18"18"-15,1 18 16,-1-18-16,0 0 15,-34 17-15,16-17 16,-52 36-16,35-19 16,-70 36-1,70-17-15,0 16 16,18 1-16,-1 0 0,19 18 16,17-18-16,17 0 0,54 35 15,-18-53-15,88 0 16,-71-35-16,54-35 15,-54 17-15,1-34 16,-36 34-16,-35 0 16,0 1-16,-17-1 0,-19-17 15,-17 17-15,-17 18 0,17-18 16,-18 18-16,-52-17 16,88 17-16,-36 0 15,106 0 1</inkml:trace>
  <inkml:trace contextRef="#ctx0" brushRef="#br3" timeOffset="427319.0267">8749 17022 0,'-18'0'0,"1"35"16,-1 0 0,18 0-16,-18 71 15,18-35-15,0-1 0,0 89 16,36 0 0,-19-106-16,1 0 0,0 0 15,34 17 1,-16-52-16,-19-1 0,1 1 15,17-18-15,1-18 16</inkml:trace>
  <inkml:trace contextRef="#ctx0" brushRef="#br3" timeOffset="427691.9723">9084 17392 0,'35'0'16,"18"18"0,0 17-1,-18-35-15,-17 18 0,0-1 16,17 18-1,-35 1-15,0 17 16,0-18-16,0 18 0,-18-18 0,1 53 16,-1-52-16,18 16 15,0-16-15,35-1 16,-17-35-16,35 0 16,-35 0-1,34 0-15,-34 0 16,0-18-16,-1 18 15,-17-17-15</inkml:trace>
  <inkml:trace contextRef="#ctx0" brushRef="#br3" timeOffset="427857.6645">9208 17762 0,'17'0'31,"36"-35"-31,-35 35 16,17-18-16,36 1 16,-54 17-16,18 0 0,1 0 15,-19 0-15</inkml:trace>
  <inkml:trace contextRef="#ctx0" brushRef="#br3" timeOffset="428153.1224">9543 17145 0,'17'0'16,"19"0"0,-19-18-16,1 18 15,-1 0 1,1 0-16,0 0 0,-1 0 16,-17-17-1</inkml:trace>
  <inkml:trace contextRef="#ctx0" brushRef="#br3" timeOffset="428341.5446">9543 17180 0,'17'18'16,"-17"17"-16,0 0 16,18 18-16,0-35 15,-18 17-15,17 18 16,1-35-16,17 0 15,-17-1-15,35-34 16,-18-1-16,0 0 16</inkml:trace>
  <inkml:trace contextRef="#ctx0" brushRef="#br3" timeOffset="428526.0143">9878 17286 0,'0'35'15,"17"18"1,19-17 0</inkml:trace>
  <inkml:trace contextRef="#ctx0" brushRef="#br3" timeOffset="428848.3908">10019 17163 0,'18'0'0,"-1"-18"16,1 18-16,-1 0 15,-17 35 1,18-17-16,-18 35 16,18 0-1,-18-18-15,17-17 0,-17-1 16,18 1 0,0 0-16,-18-1 0,0 1 31,-18-18-31,0 0 15,1 0-15,-19 0 16,19 0-16</inkml:trace>
  <inkml:trace contextRef="#ctx0" brushRef="#br3" timeOffset="429138.7154">10319 17145 0,'17'18'31,"36"17"-15,-35 0-16,17 0 0,18 54 15,-35-36-15,-1 0 16,1 70 0,0-17-16,-36-53 0,18-18 15,-35 0-15,0 18 16,-1-18-16,-17 1 16</inkml:trace>
  <inkml:trace contextRef="#ctx0" brushRef="#br3" timeOffset="430523.4579">8237 18433 0,'0'17'15,"-17"-17"-15,17 18 16,0 17-16,0 0 16,0 18-16,0-35 15,17 53 1,1-54-16,35 19 15,-35-19-15,17-17 0,53 18 16,-53-18-16,1 0 16,17 0-16,-18 0 0,-18 0 15,36 0 1,-17-18-16,-19 18 0,1-17 16,-18-1-1</inkml:trace>
  <inkml:trace contextRef="#ctx0" brushRef="#br3" timeOffset="430879.0403">8026 18521 0,'35'0'0,"0"-18"16,1-35-1,-1 18-15,-18-36 16,1 36-16,0 0 16,-18 17-16,0 1 15,17 34 16,19 1-15,-19-18-16,36 35 16,-35-17-16,17-1 15,0 1-15,1 0 16,-19-1-16,1-17 16</inkml:trace>
  <inkml:trace contextRef="#ctx0" brushRef="#br3" timeOffset="434487.9694">9790 18239 0,'0'-18'46,"0"36"-14,0 17-32,0 0 15,17 53 1,-17-35-16,36 18 16,-36-36-16,17-17 0,36 35 15,-18-36-15,1 1 16,69-18-16,-69 0 15,17-18-15,0 18 16,-1-17-16,19-1 16,-53 0-16,17 1 0,-17 17 15,-18-18-15,0 0 16</inkml:trace>
  <inkml:trace contextRef="#ctx0" brushRef="#br3" timeOffset="434960.5253">9578 18486 0,'0'17'15,"-18"1"1,18-36-1,36-17 1,-19 0-16,1-1 0,17 1 0,0-35 16,-17 34-16,17-34 15,-17 52 1,0 0-16,-1 1 16,1 17-16,17 53 15,0-18 1,1 0-16,-19 1 0,36-1 15,-17 0-15,-1-17 16,0-1-16,0-17 0,1 0 16</inkml:trace>
  <inkml:trace contextRef="#ctx0" brushRef="#br0" timeOffset="462437.9762">582 13159 0,'-18'0'16,"18"-18"15,18 18-15,0 18-16,-1-18 16,1 17-16,0-17 0,17 18 15,18-18 1,-18 0-16,0 0 15,1 0-15,52 0 16,-53 0-16,53 0 16,-35 0-16,-17 0 15,34 0-15,-52 0 16,17 0-16,-17 0 16,-36-18-1,0 18 1,1-17-1</inkml:trace>
  <inkml:trace contextRef="#ctx0" brushRef="#br0" timeOffset="462821.5984">970 12859 0,'18'17'32,"-1"1"-32,1 0 0,35 17 15,-18-35 1,36 35-16,-36-17 16,0 0-16,18 17 15,-17-18-15,-1 1 0,0 35 16,-17-35-1,-1 17-15,-17-17 16,0-1-16,18 18 0,-18-17 0,0 0 16,-18-1-16,18 1 15,-17-18-15,-1 0 16,0 18 0,1-18-16,-1 0 0,1 0 15,-1 17-15,0-17 16,18 18-16,-17 0 0,17-1 15,-18 1-15,0 17 16</inkml:trace>
  <inkml:trace contextRef="#ctx0" brushRef="#br0" timeOffset="464692.1841">9719 9754 0,'-18'0'15,"18"-17"-15,-17 17 16,17-18-1,17 18 32,-17 18-31,0-1-16,0 19 16,0-19-16,0 1 0,0 0 15,0-1-15,0 18 16,0-17-16,0 0 0,0-1 15,0 1 1,18 0-16,0-18 16,-1 17-16,1-17 15,17 18-15,1-18 16,34 0 0,-35 0-16,54 0 0,-37 0 15,72 18 1,-54-18-16,89-18 15,-71 0-15,212-35 16,-194 36-16,0-1 16,-18 18-16,0-18 15,1 18-15,69 0 16,-70 0-16,-17 0 0,0 0 16,-18 0-16,52-17 15,-69 17-15,-1 0 0,0 0 16,-17 0-16,17 0 15,-17 0-15,-1 0 16,1 0-16,0 0 16,-18-18-1,17 1 1,-17-19 0,18 1-16,-18-36 0,0 18 15,0-17 1,0 35-16,0-18 15,-18 35-15,18 0 0</inkml:trace>
  <inkml:trace contextRef="#ctx0" brushRef="#br0" timeOffset="465836.776">14605 14693 0,'0'18'47,"0"17"-47,0-17 16,0 17-16,0-17 15,0 17-15,0 0 16,-18 18-16,18 0 0,0 0 16,0 70-1,18-52-15,-18-18 0,18-18 16,-1 53-16,1-35 16,-18-35-1,18-18-15,-1-18 31,-17-17-15,-17 0-16</inkml:trace>
  <inkml:trace contextRef="#ctx0" brushRef="#br0" timeOffset="466330.278">14252 14993 0,'18'0'31,"0"-35"-15,17 17 0,-18-17-16,19-18 15,-19 18-15,1-1 0,0 19 16,-1-36-16,1 35 15,0-17 1,-1 17-16,-17 1 0,18 17 16,-1 17 15,1 19-31,0-1 16,-1-18-16,1 19 15,0-19-15,-1 1 0,19 17 0,-19-17 16,18 0-16,-17-1 15,35 1-15,-35-18 16,-1 18-16</inkml:trace>
  <inkml:trace contextRef="#ctx0" brushRef="#br0" timeOffset="467615.2938">18662 17533 0,'0'35'0,"18"1"16,-18-1-16,17 18 0,-17 0 16,53 70-1,-35-52-15,-1-1 0,19-17 16,-1 0-16,-17 0 0,17-18 15,-17 1-15,-1-19 0,1 1 16,-1-18-16,-34-18 16,-1-35-1,1 36 1</inkml:trace>
  <inkml:trace contextRef="#ctx0" brushRef="#br0" timeOffset="467949.6992">18433 17956 0,'-18'0'15,"18"-17"16,18-36-31,17 18 16,0-71-16,-17 53 16,-18 0-16,35-35 15,-17 35 1,-18 18-16,17 17 0,1 18 16,17-18-1,1 18-15,-1 0 0,0 18 0,0 0 16,1-18-16,17 52 15,-18-34-15,0 17 16,-17 1-16</inkml:trace>
  <inkml:trace contextRef="#ctx0" brushRef="#br0" timeOffset="470407.8653">582 17445 0,'-18'0'16,"36"0"0,0 0-1,-1 18-15,19-18 16,-19 0-16,36 17 15,-18-17-15,1 0 16,17 18-16,-18-18 16,0 0-16,18 0 15,-35 0-15,17 0 16,-17 0-16,-18 17 16,17-34-1,-17-1-15</inkml:trace>
  <inkml:trace contextRef="#ctx0" brushRef="#br0" timeOffset="470685.1626">864 17304 0,'18'17'15,"0"1"-15,17 0 16,0 17-16,0-35 15,18 18 1,-17-1-16,-1 1 16,-17 17-16,17 0 15,-35-17-15,0 17 16,-18-17-16,1 0 16,-1-1-16,-35 1 15,35-18-15,-17 0 16,17 18-16,1-1 15,17 1-15</inkml:trace>
  <inkml:trace contextRef="#ctx0" brushRef="#br0" timeOffset="471776.5661">7708 18203 0,'0'18'47,"18"-18"-16,17-18-15,36 18-16,-36 0 0,18 0 16,53-17-1,0 17-15,-71 0 16,53 0 0,-53 17-16,1-17 0,-1 0 0,-18 0 15</inkml:trace>
  <inkml:trace contextRef="#ctx0" brushRef="#br0" timeOffset="472276.2834">9172 18256 0,'18'18'16,"35"0"0,0-18-16,35 0 15,-35 0-15,0 0 16,0 0-16,52 0 16,-52 0-16,-17 17 0,17-17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39:06.7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 timeOffset="317.4758">7602 16210 0,'0'0'0,"0"-17"15,18 17 1,17-18-16,-17-17 15,0 17-15,17-17 16,-18 17-16,1-17 0,0 35 16,-18-18-16,17 0 0,-17 36 31,0 17-15,18 1-16,-18-19 0,35 54 15,-17-53 1,0-1-16,17 1 0,-17-1 0</inkml:trace>
  <inkml:trace contextRef="#ctx0" brushRef="#br0" timeOffset="5557.5369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 timeOffset="11076.6778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 timeOffset="15966.8731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 timeOffset="19213.4124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 timeOffset="49423.1135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 timeOffset="53387.4322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 timeOffset="72920.6364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 timeOffset="74456.6832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 timeOffset="81041.6511">9684 3140 0,'0'-18'47,"0"36"-16,0 52-15,0-34 0,0-1-16,0 18 0,0-18 15,0 53-15,17-35 16,-17-18-16,0 18 15,0-17-15,18-1 0,-18 35 16,0-34-16,0-19 16,0 1-16,0 0 15,18-1-15,-18 1 16,0-36 0,-18 18-16,0 0 15,18-17-15</inkml:trace>
  <inkml:trace contextRef="#ctx0" brushRef="#br0" timeOffset="81444.2322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 timeOffset="84848.7764">16439 4022 0,'0'-18'16,"18"18"15,-18-18-15,0 36 15,0 17-31,0 1 16,0 17-16,0-18 15,0 18-15,18 17 0,-18-17 16,0 0-16,17-18 16,-17 71-16,18-71 0,-18 18 15,0-17-15,0-1 16,0 0-16,0 1 0,0-19 15,0 1-15,0-1 0</inkml:trace>
  <inkml:trace contextRef="#ctx0" brushRef="#br0" timeOffset="85167.1661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 timeOffset="86268.5341">23178 4957 0,'0'-18'0,"-18"18"16,18 18 15,0-1-31,0 18 16,0 1-1,0 70-15,18-54 0,-18 19 16,0-18-16,17 18 0,-17-1 15,18-17-15,-1 35 16,-17-53-16,0 1 16,18-1-16,-18-17 0,0-1 15,-18 1-15,1 0 16</inkml:trace>
  <inkml:trace contextRef="#ctx0" brushRef="#br0" timeOffset="86555.5095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 timeOffset="146249.8382">7585 10601 0,'0'-18'0,"0"1"16,0-1 0,0 36 15,0-1-15,17 1-16,-17 17 15,0 1-15,0-1 16,0 0-16,0 0 0,0 1 15,0-19-15,0 19 0,0-19 16,0 1-16,18-1 16</inkml:trace>
  <inkml:trace contextRef="#ctx0" brushRef="#br0" timeOffset="146515.8879">7479 10901 0,'0'0'0,"18"17"0,-1 1 15,1 0 1,-1 17 0,-17-17-16,18-18 0,-18 17 15,18 1-15,-1-18 16,1-18-1,0 1-15,-1-19 16,1 19-16,17-1 16,-17 0-16,-1 1 0,-17-1 15,18 18-15,-18 18 16,0-1-16</inkml:trace>
  <inkml:trace contextRef="#ctx0" brushRef="#br0" timeOffset="149617.5593">4727 9102 0,'0'-18'15,"0"0"1,0 36 62,0 0-78,0-1 16,0 19-16,0-1 0,0-17 15,0-1-15,0 1 16,0 17-16,18-17 0,-18-1 15,0-34 17,0-1-32</inkml:trace>
  <inkml:trace contextRef="#ctx0" brushRef="#br0" timeOffset="150089.0639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 timeOffset="151698.0697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 timeOffset="151973.5212">14199 10777 0,'0'0'15,"0"18"1,0 0-16,18 17 16,0 0-16,-1 0 15,1 18-15,0-17 0,-1-1 16,1-17-16,17-1 0,36 1 16,-36-18-16,18-18 15,0 1-15,35-36 16,-35 17-16,35-34 15,-53 35-15,1-1 16,-19 1-16,-17 17 0</inkml:trace>
  <inkml:trace contextRef="#ctx0" brushRef="#br0" timeOffset="154689.5595">4251 8678 0</inkml:trace>
  <inkml:trace contextRef="#ctx0" brushRef="#br0" timeOffset="154987.4443">4251 8678 0,'0'0'16,"18"0"-16,-18-17 31,0 34 16,0 36-16,0 0-31,0-18 0,-18 36 16,18-18-16,0 17 0,0 1 16,-18 0-16,18 52 15,0-70-15,0 0 16,0-18-16,18 0 0,0 1 15,-18-19-15,17 1 16,1-18 0,-18-18-16</inkml:trace>
  <inkml:trace contextRef="#ctx0" brushRef="#br0" timeOffset="155772.7948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 timeOffset="158099.3872">20638 10089 0,'0'18'31,"0"0"-31,0-1 16,-18 36-16,18-17 15,-18 16-15,18 1 0,-17 53 16,17-53-16,0 18 16,0-36-16,0 0 15,0-17-15,0 17 16,0-52 15</inkml:trace>
  <inkml:trace contextRef="#ctx0" brushRef="#br0" timeOffset="158348.7463">20373 10548 0,'0'18'16,"18"-1"-16,-36-52 0,36 88 0,-1-18 16,1 18-16,17 0 15,-17-35-15,-18-1 16,17-17-16,1 0 16,0 0-16,17 0 0,-17-17 15,17-1-15,0 0 16,36-52-16,-36 52 15,18-35-15,-35 36 0</inkml:trace>
  <inkml:trace contextRef="#ctx0" brushRef="#br0" timeOffset="186247.0628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 timeOffset="187318.2744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 timeOffset="188291.1249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 timeOffset="189103.2476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 timeOffset="189449.6662">5786 9895 0,'35'0'16,"-18"0"-16,-69 0 0,122 0 15,-52 0-15</inkml:trace>
  <inkml:trace contextRef="#ctx0" brushRef="#br0" timeOffset="219148.079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 timeOffset="219295.8956">3228 17498 0,'35'0'16,"-70"0"-16,141 17 0,-71-17 15,0 0-15</inkml:trace>
  <inkml:trace contextRef="#ctx0" brushRef="#br0" timeOffset="219606.3531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 timeOffset="220037.9718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 timeOffset="220156.4808">4410 17657 0,'17'35'15,"-34"-70"-15,52 105 0,-17-17 16,-1-53-16,1 0 0,0 0 16</inkml:trace>
  <inkml:trace contextRef="#ctx0" brushRef="#br0" timeOffset="220273.9522">4463 17410 0,'35'17'32</inkml:trace>
  <inkml:trace contextRef="#ctx0" brushRef="#br0" timeOffset="220515.837">4674 17674 0,'0'0'16,"36"106"-16,-19-71 16,1-17-16,35 0 15,-36-18-15,19 0 0,-19-18 16,19-17-16,-36 17 0,17-17 15,-17 17-15,0-17 16,-17-18-16,-1 35 0,0-17 16,-17 17-16,17 18 15,-17 0-15,0 0 0,17 18 16,1 17-16</inkml:trace>
  <inkml:trace contextRef="#ctx0" brushRef="#br0" timeOffset="226407.3754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 timeOffset="226654.0893">6809 17180 0,'17'18'16,"1"0"-16,17-1 0,18 18 16,0-17-16,0 0 15,0-1-15,0 1 16,70 35-16,-70-18 15,-18-17-15,1 17 0,-1 0 16,-17 1-16,-18-1 16,0 0-16,-36 18 0,-52-18 15,53-17-15,-18 0 16,0-1-16,0 1 16,18 0-16</inkml:trace>
  <inkml:trace contextRef="#ctx0" brushRef="#br0" timeOffset="229888.0165">8608 16845 0,'0'-17'15,"0"-1"1,0 0-1,0 36 32,0 0-31,0-1-16,0 1 16,17-1-16,-17 19 0,0-19 15,0 36-15,0-17 16,18-1-16,-18 0 0,0 0 15,18 18-15,-1-17 16,1 34-16,-18-52 0,18 17 16,-1-17-16,-17-1 15,18 1-15,0-18 0</inkml:trace>
  <inkml:trace contextRef="#ctx0" brushRef="#br0" timeOffset="230171.0919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 timeOffset="230550.6218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 timeOffset="231255.5632">10336 16845 0,'0'18'16,"0"-1"-16,0 19 15,0-1-15,0 0 16,0 1-16,0 16 0,18 37 15,-18-54-15,0 0 16,18 0-16,-18-17 0,17 0 16,-17-1-16,18 1 15</inkml:trace>
  <inkml:trace contextRef="#ctx0" brushRef="#br0" timeOffset="231731.3127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 timeOffset="232273.3093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 timeOffset="233129.9173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 timeOffset="233496.8166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 timeOffset="233571.2843">9737 18274 0,'0'18'0,"35"-1"31</inkml:trace>
  <inkml:trace contextRef="#ctx0" brushRef="#br0" timeOffset="233691.4357">9843 18168 0,'0'-18'16,"0"36"-16,0-71 0,-18 53 0,18-17 15,0-1-15,18 18 16</inkml:trace>
  <inkml:trace contextRef="#ctx0" brushRef="#br0" timeOffset="233904.1475">9931 18221 0,'17'0'0,"-34"0"0,70 35 16,-53-17 0,17 0-16,1-1 0,0 1 15,17-1-15,-18-17 0,1 0 16,35 0-16,-35 0 15,-1-17-15,1-1 0,-18-17 16,0-18-16,-18 18 16,1-1-16,-19 19 0,1-1 15,0 18-15,-36-17 16,18 34 0,18 1-16</inkml:trace>
  <inkml:trace contextRef="#ctx0" brushRef="#br0" timeOffset="234366.1865">10830 18115 0,'0'0'16,"53"71"-16,-35-36 16,-1 0-16,1 71 15,17-71-15,-17 1 0,0-1 16,-1-35-16,1 18 16,0-18-16,-1 0 0,1-18 15,-18 0-15,0-17 0,0-18 16,0 18-16,0 0 15,0-1-15,0 1 0,0 17 16,18 18 0,-1 18-16</inkml:trace>
  <inkml:trace contextRef="#ctx0" brushRef="#br0" timeOffset="234944.3732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 timeOffset="235263.4859">12030 18150 0,'0'0'15,"0"-17"-15,-18-1 16,0 18 0,1 0-16,-1 0 0,18 18 15,-17-1-15,17 1 16,-18 35-16,36-35 0,-1-1 15,1 1-15,-1 0 16,19-1-16,-1-17 0,0 0 16,18-17-16,-35 17 15,-1-18-15,1 0 16,0-17-16</inkml:trace>
  <inkml:trace contextRef="#ctx0" brushRef="#br0" timeOffset="235760.2945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 timeOffset="236010.1365">12647 18327 0,'0'0'32,"0"0"-32,0-53 15,18 18-15,-1-1 16,-17 1-16,0 17 15,18 1-15,-18-1 0,0 1 32,0 34-17,18-17 1</inkml:trace>
  <inkml:trace contextRef="#ctx0" brushRef="#br0" timeOffset="236384.2753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 timeOffset="236873.9707">12488 18186 0,'-17'0'15,"17"17"-15,-36 54 16,19-18 0,-1-18-16,18-17 15,-17-1-15</inkml:trace>
  <inkml:trace contextRef="#ctx0" brushRef="#br0" timeOffset="247330.0139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 timeOffset="247635.4456">14393 17286 0,'18'0'32,"70"18"-17,-53-18 1,1 0-16,17 0 0,-18 0 16,0 17-16,36-17 15,-36 18-15,-17-18 0,-18 18 16,0-1-16,0 1 15,-36 0-15,1 17 16,0-17-16,0 17 0,-1-18 16,-52 54-16,53-18 15,0-18-15,-1-17 0,19 17 16</inkml:trace>
  <inkml:trace contextRef="#ctx0" brushRef="#br0" timeOffset="256006.9203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 timeOffset="256327.3021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 timeOffset="256589.3036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 timeOffset="256910.5033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 timeOffset="257662.4883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 timeOffset="257983.1263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 timeOffset="258523.4557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 timeOffset="260401.3529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 timeOffset="262100.4084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 timeOffset="262271.0266">16722 18203 0,'0'0'0,"17"0"0,1 18 15,0-18-15,17 0 16,0 0-16,-17 0 0</inkml:trace>
  <inkml:trace contextRef="#ctx0" brushRef="#br0" timeOffset="262998.0627">17674 18062 0,'0'0'0,"18"0"15,17 0 1,0 0-16,18-17 15,-17-1-15,16 18 0,72-35 16,-71 35-16,0-18 16,-18 18-16,0-18 0,-17 18 15</inkml:trace>
  <inkml:trace contextRef="#ctx0" brushRef="#br0" timeOffset="263144.9641">17974 18150 0,'0'36'16,"18"-1"-16,-36-106 0,36 177 15,-1-70-15,-17-1 0,0 18 16,18-18-16,-18 0 0</inkml:trace>
  <inkml:trace contextRef="#ctx0" brushRef="#br0" timeOffset="267782.9362">19156 17233 0,'0'18'16,"17"-18"0,36 0-16,0 0 15,0 0-15,18 0 0,-18 17 16,17-17-16,1-17 15,-1 17-15,1 0 0,-1 0 16,54 0-16,-71 0 16,35-18-16,-53 18 15,1 0-15,-19 0 16,1-17-16,0 17 0,-36-18 16,0 0-16</inkml:trace>
  <inkml:trace contextRef="#ctx0" brushRef="#br0" timeOffset="268040.4045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 timeOffset="269440.5426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 timeOffset="269723.8156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 timeOffset="270274.0981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 timeOffset="270569.7086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 timeOffset="272102.5126">23777 17216 0,'36'0'16,"-19"0"-1,18 0-15,89 0 16,-54 0-16,19 0 16,-19 0-16,18 0 0,18 0 15,-18 0-15,-17-18 0,17 18 16,-17 0-16,35-18 0,-54 18 15,-34 0 1,0 0-16,-18-17 0</inkml:trace>
  <inkml:trace contextRef="#ctx0" brushRef="#br0" timeOffset="272318.9686">24642 17004 0,'17'0'15,"18"0"-15,-87 0 0,157 0 16,-16 35-16,-37-17 0,72 17 16,-89-17-1,36 35-15,-71-18 16,17-17-16,-17 17 0,-17-18 16,-1 1-16,-17 0 0,0-1 15,-1 1-15,1 0 16,-18-1-16,18-17 15</inkml:trace>
  <inkml:trace contextRef="#ctx0" brushRef="#br0" timeOffset="273948.2896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 timeOffset="274551.8131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 timeOffset="274729.4415">26723 17216 0,'18'0'16,"-1"-18"-16,1 18 0,-1-18 15,36 1 1,0-1-16,-17 0 0,-1 1 15,0-1-15,0-17 16,-17 17-16,-18 1 0,-18 17 16</inkml:trace>
  <inkml:trace contextRef="#ctx0" brushRef="#br0" timeOffset="274890.0328">26776 16863 0,'0'35'0,"0"-70"15,17 105-15,1-17 0,-18-17 16,18 16-16,-18-16 0,17 17 16,1 17-16,-18-52 15,18 17-15,-18-17 0,17-1 16</inkml:trace>
  <inkml:trace contextRef="#ctx0" brushRef="#br0" timeOffset="275416.3546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 timeOffset="275839.3198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 timeOffset="277865.1687">28610 16704 0,'-17'0'16,"-1"18"-16,-17 17 15,-18 88-15,35-34 16,1-1-16,-1 0 0,-17 0 15,17 0-15,0-17 16,18 70-16,0-88 0,18-18 16,-18 1-16,0-19 0</inkml:trace>
  <inkml:trace contextRef="#ctx0" brushRef="#br0" timeOffset="278532.282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 timeOffset="278882.443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 timeOffset="279621.699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 timeOffset="280130.0418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 timeOffset="293559.384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 timeOffset="296299.7566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 timeOffset="297408.7151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 timeOffset="298982.2865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 timeOffset="326945.0234">10442 3316 0,'18'18'0,"-18"-1"0,0 1 15,0 17-15,0 18 16,18-17-16,-1-19 16,-17 1-16,18-18 0,-1 17 15,1-17-15,0-17 16</inkml:trace>
  <inkml:trace contextRef="#ctx0" brushRef="#br0" timeOffset="327061.0676">10583 3422 0,'18'18'0,"17"35"31,-17-36-15,0 1-16</inkml:trace>
  <inkml:trace contextRef="#ctx0" brushRef="#br0" timeOffset="327408.1063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 timeOffset="327576.1467">11359 3792 0,'0'18'16,"0"-36"-16,0 54 0,0-19 0,0 1 16,18 17-1,0-35-15,-1 18 16,1-18-16,0 0 15</inkml:trace>
  <inkml:trace contextRef="#ctx0" brushRef="#br0" timeOffset="327666.8999">11289 3598 0,'0'-17'15</inkml:trace>
  <inkml:trace contextRef="#ctx0" brushRef="#br0" timeOffset="328065.0526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 timeOffset="328366.003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 timeOffset="328577.0892">12118 3351 0,'0'0'16,"0"36"0,0-1-16,0 0 15,0 18-15,18 0 0,-1 88 16,-17-88 0,0 18-16,18-36 0,-18 18 15,0 17-15,17-52 16,-17 0-16,18 17 15</inkml:trace>
  <inkml:trace contextRef="#ctx0" brushRef="#br0" timeOffset="328862.6814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 timeOffset="329061.2644">12753 3316 0,'0'0'0,"0"18"16,-18-1-16,18 19 16,0-19-16,0 19 0,0-19 15,0 19-15,0-19 16</inkml:trace>
  <inkml:trace contextRef="#ctx0" brushRef="#br0" timeOffset="329196.0874">12912 3387 0,'0'0'15,"0"35"-15,0-17 0,0 17 16,0-17-16,0-1 0,-18 1 15</inkml:trace>
  <inkml:trace contextRef="#ctx0" brushRef="#br0" timeOffset="331179.5425">10389 4092 0,'-17'18'0,"34"-36"0,-52 54 16,0-1-16,17-18 15,0 1-15,18 0 0,-17-1 16,17 1-16,-18 0 0,18-1 16,0 1-1,0 0-15</inkml:trace>
  <inkml:trace contextRef="#ctx0" brushRef="#br0" timeOffset="331421.0236">10160 4180 0,'0'18'0,"0"-36"16,0 54-16,-18-19 0,18 1 15,-17 17-15,17-17 0,0 17 16,17 0-16,-17-17 16,18 0-16,0-1 0,-1-17 15,1 0-15,0 18 16,17-36-16,-18 18 16,1 0-16,0-17 0,-1 17 15</inkml:trace>
  <inkml:trace contextRef="#ctx0" brushRef="#br0" timeOffset="333507.7168">24165 5909 0,'0'-18'47,"18"18"-47,17-35 16,0 17-16,1-34 0,17 16 16,0-17-16,52-70 15,-52 52-15,-17 18 0,17-17 16,-36 17-16,18 0 15,-17 0-15,0 18 0,-18 17 16,0-17-16,0 17 16,-18 1-16,-52 34 31</inkml:trace>
  <inkml:trace contextRef="#ctx0" brushRef="#br0" timeOffset="333816.9027">24095 5644 0,'-18'18'15,"18"17"1,0 1-16,-18 17 0,1-1 16,17-16-16,0 17 15,17 0-15,1-36 0,0 1 16,-1 0-16,19-18 16,17 0-16,-18 0 0,18-18 15,0 18-15,-18-18 0,0 18 16,1 0-16</inkml:trace>
  <inkml:trace contextRef="#ctx0" brushRef="#br0" timeOffset="334968.3826">24765 3916 0,'0'53'31,"18"-18"-31,-18 0 0,17 18 15,1-35-15,-18 0 16,18-1-16</inkml:trace>
  <inkml:trace contextRef="#ctx0" brushRef="#br0" timeOffset="335113.4759">24888 4022 0,'18'0'0,"0"53"15,-1-36 1,-17 19-16,18-1 16,-18 0-16,18 0 0</inkml:trace>
  <inkml:trace contextRef="#ctx0" brushRef="#br0" timeOffset="335558.5027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 timeOffset="336150.8145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 timeOffset="336880.7271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 timeOffset="337058.4024">27040 4092 0,'0'36'0,"0"-72"0,-17 89 0,17-18 15,17-17-15,1-18 16</inkml:trace>
  <inkml:trace contextRef="#ctx0" brushRef="#br0" timeOffset="337191.9135">27252 4022 0,'0'17'0,"0"-34"0,0 52 16,0-17-16,0 17 15,0-17-15,0-1 16,0 18-16,0-17 0</inkml:trace>
  <inkml:trace contextRef="#ctx0" brushRef="#br0" timeOffset="358936.1556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 timeOffset="359195.2959">6191 13018 0,'18'0'16,"0"0"-1,-1 0-15,36 0 16,-18 0-16,1 0 15,-1 0-15,0 0 0,0 0 16,1 17-16,34-17 16,-34 18-16,-19-1 0,1-17 15,-18 18-15,0 0 0,-35 70 32,-1-70-32,1 17 15,0 0-15,17 0 0,-17 1 16,-36 34-16</inkml:trace>
  <inkml:trace contextRef="#ctx0" brushRef="#br0" timeOffset="362457.5804">27234 12859 0,'0'0'0,"36"0"16,-1 0-16,18-18 16,0 18-16,70-18 15,-52 18-15,17-17 0,-17 17 16,17-18-16,0 1 16,0 17-16,-17-18 0,70 18 15,-88-18-15,0 18 16,-36 0-16,-34 0 15,-19 0-15</inkml:trace>
  <inkml:trace contextRef="#ctx0" brushRef="#br0" timeOffset="362811.7564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D34FA-6A2C-4F42-A5F6-AF8B5E102E3F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F34BE-299C-B84D-8825-EDCBAA904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19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1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6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9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31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41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2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3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3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15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7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6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3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9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1801A-DBF4-0646-8C55-865C65F47E74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87F67-A229-F149-9892-1C8EDF3E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1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20" Type="http://schemas.openxmlformats.org/officeDocument/2006/relationships/image" Target="NULL"/><Relationship Id="rId21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22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20" Type="http://schemas.openxmlformats.org/officeDocument/2006/relationships/customXml" Target="../ink/ink7.xml"/><Relationship Id="rId21" Type="http://schemas.openxmlformats.org/officeDocument/2006/relationships/image" Target="NULL"/><Relationship Id="rId10" Type="http://schemas.openxmlformats.org/officeDocument/2006/relationships/image" Target="NULL"/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customXml" Target="../ink/ink8.xml"/><Relationship Id="rId1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customXml" Target="../ink/ink9.xml"/><Relationship Id="rId12" Type="http://schemas.openxmlformats.org/officeDocument/2006/relationships/image" Target="NUL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NULL"/><Relationship Id="rId9" Type="http://schemas.openxmlformats.org/officeDocument/2006/relationships/image" Target="../media/image9.tiff"/><Relationship Id="rId10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2.tif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customXml" Target="../ink/ink10.xml"/><Relationship Id="rId11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20" Type="http://schemas.openxmlformats.org/officeDocument/2006/relationships/image" Target="NULL"/><Relationship Id="rId21" Type="http://schemas.openxmlformats.org/officeDocument/2006/relationships/image" Target="NULL"/><Relationship Id="rId22" Type="http://schemas.openxmlformats.org/officeDocument/2006/relationships/image" Target="NULL"/><Relationship Id="rId23" Type="http://schemas.openxmlformats.org/officeDocument/2006/relationships/image" Target="NULL"/><Relationship Id="rId24" Type="http://schemas.openxmlformats.org/officeDocument/2006/relationships/image" Target="NULL"/><Relationship Id="rId25" Type="http://schemas.openxmlformats.org/officeDocument/2006/relationships/image" Target="NULL"/><Relationship Id="rId26" Type="http://schemas.openxmlformats.org/officeDocument/2006/relationships/image" Target="NULL"/><Relationship Id="rId27" Type="http://schemas.openxmlformats.org/officeDocument/2006/relationships/image" Target="NULL"/><Relationship Id="rId28" Type="http://schemas.openxmlformats.org/officeDocument/2006/relationships/image" Target="NULL"/><Relationship Id="rId29" Type="http://schemas.openxmlformats.org/officeDocument/2006/relationships/customXml" Target="../ink/ink11.xml"/><Relationship Id="rId30" Type="http://schemas.openxmlformats.org/officeDocument/2006/relationships/image" Target="NULL"/><Relationship Id="rId31" Type="http://schemas.openxmlformats.org/officeDocument/2006/relationships/customXml" Target="../ink/ink12.xml"/><Relationship Id="rId32" Type="http://schemas.openxmlformats.org/officeDocument/2006/relationships/image" Target="NULL"/><Relationship Id="rId10" Type="http://schemas.openxmlformats.org/officeDocument/2006/relationships/image" Target="NULL"/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33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3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customXml" Target="../ink/ink14.xml"/><Relationship Id="rId8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customXml" Target="../ink/ink1.xml"/><Relationship Id="rId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customXml" Target="../ink/ink15.xml"/><Relationship Id="rId8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17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customXml" Target="../ink/ink18.xml"/><Relationship Id="rId8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customXml" Target="../ink/ink19.xml"/><Relationship Id="rId1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46" Type="http://schemas.openxmlformats.org/officeDocument/2006/relationships/image" Target="NULL"/><Relationship Id="rId47" Type="http://schemas.openxmlformats.org/officeDocument/2006/relationships/image" Target="NULL"/><Relationship Id="rId48" Type="http://schemas.openxmlformats.org/officeDocument/2006/relationships/image" Target="NULL"/><Relationship Id="rId49" Type="http://schemas.openxmlformats.org/officeDocument/2006/relationships/image" Target="NULL"/><Relationship Id="rId20" Type="http://schemas.openxmlformats.org/officeDocument/2006/relationships/image" Target="NULL"/><Relationship Id="rId21" Type="http://schemas.openxmlformats.org/officeDocument/2006/relationships/image" Target="NULL"/><Relationship Id="rId22" Type="http://schemas.openxmlformats.org/officeDocument/2006/relationships/image" Target="NULL"/><Relationship Id="rId23" Type="http://schemas.openxmlformats.org/officeDocument/2006/relationships/image" Target="NULL"/><Relationship Id="rId24" Type="http://schemas.openxmlformats.org/officeDocument/2006/relationships/image" Target="NULL"/><Relationship Id="rId25" Type="http://schemas.openxmlformats.org/officeDocument/2006/relationships/image" Target="NULL"/><Relationship Id="rId26" Type="http://schemas.openxmlformats.org/officeDocument/2006/relationships/image" Target="NULL"/><Relationship Id="rId27" Type="http://schemas.openxmlformats.org/officeDocument/2006/relationships/image" Target="NULL"/><Relationship Id="rId28" Type="http://schemas.openxmlformats.org/officeDocument/2006/relationships/image" Target="NULL"/><Relationship Id="rId29" Type="http://schemas.openxmlformats.org/officeDocument/2006/relationships/image" Target="NULL"/><Relationship Id="rId50" Type="http://schemas.openxmlformats.org/officeDocument/2006/relationships/image" Target="NULL"/><Relationship Id="rId51" Type="http://schemas.openxmlformats.org/officeDocument/2006/relationships/customXml" Target="../ink/ink20.xml"/><Relationship Id="rId52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31" Type="http://schemas.openxmlformats.org/officeDocument/2006/relationships/image" Target="NULL"/><Relationship Id="rId32" Type="http://schemas.openxmlformats.org/officeDocument/2006/relationships/image" Target="NULL"/><Relationship Id="rId33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36" Type="http://schemas.openxmlformats.org/officeDocument/2006/relationships/image" Target="NULL"/><Relationship Id="rId3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35" Type="http://schemas.openxmlformats.org/officeDocument/2006/relationships/image" Target="NULL"/><Relationship Id="rId10" Type="http://schemas.openxmlformats.org/officeDocument/2006/relationships/image" Target="NULL"/><Relationship Id="rId11" Type="http://schemas.openxmlformats.org/officeDocument/2006/relationships/image" Target="NULL"/><Relationship Id="rId39" Type="http://schemas.openxmlformats.org/officeDocument/2006/relationships/image" Target="NULL"/><Relationship Id="rId14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9" Type="http://schemas.openxmlformats.org/officeDocument/2006/relationships/image" Target="NULL"/><Relationship Id="rId40" Type="http://schemas.openxmlformats.org/officeDocument/2006/relationships/image" Target="NULL"/><Relationship Id="rId41" Type="http://schemas.openxmlformats.org/officeDocument/2006/relationships/image" Target="NULL"/><Relationship Id="rId42" Type="http://schemas.openxmlformats.org/officeDocument/2006/relationships/image" Target="NULL"/><Relationship Id="rId43" Type="http://schemas.openxmlformats.org/officeDocument/2006/relationships/image" Target="NULL"/><Relationship Id="rId44" Type="http://schemas.openxmlformats.org/officeDocument/2006/relationships/image" Target="NULL"/><Relationship Id="rId45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5" Type="http://schemas.openxmlformats.org/officeDocument/2006/relationships/image" Target="../media/image21.jpg"/><Relationship Id="rId6" Type="http://schemas.openxmlformats.org/officeDocument/2006/relationships/customXml" Target="../ink/ink21.xm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20" Type="http://schemas.openxmlformats.org/officeDocument/2006/relationships/image" Target="NULL"/><Relationship Id="rId21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22" Type="http://schemas.openxmlformats.org/officeDocument/2006/relationships/image" Target="NULL"/><Relationship Id="rId23" Type="http://schemas.openxmlformats.org/officeDocument/2006/relationships/image" Target="NULL"/><Relationship Id="rId24" Type="http://schemas.openxmlformats.org/officeDocument/2006/relationships/image" Target="NULL"/><Relationship Id="rId25" Type="http://schemas.openxmlformats.org/officeDocument/2006/relationships/customXml" Target="../ink/ink22.xml"/><Relationship Id="rId26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0" Type="http://schemas.openxmlformats.org/officeDocument/2006/relationships/image" Target="NULL"/><Relationship Id="rId21" Type="http://schemas.openxmlformats.org/officeDocument/2006/relationships/image" Target="NULL"/><Relationship Id="rId22" Type="http://schemas.openxmlformats.org/officeDocument/2006/relationships/image" Target="NULL"/><Relationship Id="rId23" Type="http://schemas.openxmlformats.org/officeDocument/2006/relationships/image" Target="NULL"/><Relationship Id="rId24" Type="http://schemas.openxmlformats.org/officeDocument/2006/relationships/image" Target="NULL"/><Relationship Id="rId25" Type="http://schemas.openxmlformats.org/officeDocument/2006/relationships/image" Target="NULL"/><Relationship Id="rId26" Type="http://schemas.openxmlformats.org/officeDocument/2006/relationships/image" Target="NULL"/><Relationship Id="rId27" Type="http://schemas.openxmlformats.org/officeDocument/2006/relationships/image" Target="NULL"/><Relationship Id="rId28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30" Type="http://schemas.openxmlformats.org/officeDocument/2006/relationships/image" Target="NULL"/><Relationship Id="rId31" Type="http://schemas.openxmlformats.org/officeDocument/2006/relationships/image" Target="NULL"/><Relationship Id="rId32" Type="http://schemas.openxmlformats.org/officeDocument/2006/relationships/customXml" Target="../ink/ink23.xml"/><Relationship Id="rId9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33" Type="http://schemas.openxmlformats.org/officeDocument/2006/relationships/image" Target="NULL"/><Relationship Id="rId34" Type="http://schemas.openxmlformats.org/officeDocument/2006/relationships/customXml" Target="../ink/ink24.xml"/><Relationship Id="rId35" Type="http://schemas.openxmlformats.org/officeDocument/2006/relationships/image" Target="NULL"/><Relationship Id="rId10" Type="http://schemas.openxmlformats.org/officeDocument/2006/relationships/image" Target="NULL"/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customXml" Target="../ink/ink25.xml"/><Relationship Id="rId10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customXml" Target="../ink/ink26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customXml" Target="../ink/ink2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20" Type="http://schemas.openxmlformats.org/officeDocument/2006/relationships/image" Target="NULL"/><Relationship Id="rId21" Type="http://schemas.openxmlformats.org/officeDocument/2006/relationships/image" Target="NULL"/><Relationship Id="rId22" Type="http://schemas.openxmlformats.org/officeDocument/2006/relationships/image" Target="NULL"/><Relationship Id="rId23" Type="http://schemas.openxmlformats.org/officeDocument/2006/relationships/image" Target="NULL"/><Relationship Id="rId24" Type="http://schemas.openxmlformats.org/officeDocument/2006/relationships/image" Target="NULL"/><Relationship Id="rId25" Type="http://schemas.openxmlformats.org/officeDocument/2006/relationships/image" Target="NULL"/><Relationship Id="rId26" Type="http://schemas.openxmlformats.org/officeDocument/2006/relationships/image" Target="NULL"/><Relationship Id="rId27" Type="http://schemas.openxmlformats.org/officeDocument/2006/relationships/customXml" Target="../ink/ink28.xml"/><Relationship Id="rId28" Type="http://schemas.openxmlformats.org/officeDocument/2006/relationships/image" Target="NULL"/><Relationship Id="rId29" Type="http://schemas.openxmlformats.org/officeDocument/2006/relationships/customXml" Target="../ink/ink29.xml"/><Relationship Id="rId30" Type="http://schemas.openxmlformats.org/officeDocument/2006/relationships/image" Target="NULL"/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../media/image23.jpeg"/><Relationship Id="rId8" Type="http://schemas.openxmlformats.org/officeDocument/2006/relationships/customXml" Target="../ink/ink30.xml"/><Relationship Id="rId9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customXml" Target="../ink/ink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../media/image5.tiff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17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3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4371" y="3697691"/>
            <a:ext cx="50489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Computing a</a:t>
            </a:r>
          </a:p>
          <a:p>
            <a:pPr algn="ctr"/>
            <a:r>
              <a:rPr lang="en-US" sz="5400" dirty="0"/>
              <a:t>Neural Network’s</a:t>
            </a:r>
          </a:p>
          <a:p>
            <a:pPr algn="ctr"/>
            <a:r>
              <a:rPr lang="en-US" sz="5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0429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399319F4-AC5F-49AB-967E-9F37903FEA7E}"/>
              </a:ext>
            </a:extLst>
          </p:cNvPr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="" xmlns:a16="http://schemas.microsoft.com/office/drawing/2014/main"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="" xmlns:a16="http://schemas.microsoft.com/office/drawing/2014/main" id="{E76660DF-99DA-4D28-90FA-EDB3E84D0C38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="" xmlns:a16="http://schemas.microsoft.com/office/drawing/2014/main"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="" xmlns:a16="http://schemas.microsoft.com/office/drawing/2014/main"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="" xmlns:a16="http://schemas.microsoft.com/office/drawing/2014/main"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="" xmlns:a16="http://schemas.microsoft.com/office/drawing/2014/main" id="{0608CE26-4A06-41B4-8EE8-04289749D7C5}"/>
                </a:ext>
              </a:extLst>
            </p:cNvPr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65EB130D-B177-4E87-B3B9-16EE91CE9B88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="" xmlns:a16="http://schemas.microsoft.com/office/drawing/2014/main"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0" name="Group 69">
                <a:extLst>
                  <a:ext uri="{FF2B5EF4-FFF2-40B4-BE49-F238E27FC236}">
                    <a16:creationId xmlns="" xmlns:a16="http://schemas.microsoft.com/office/drawing/2014/main" id="{7E6D07AA-7EA1-4717-AA60-C172CE939CD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="" xmlns:a16="http://schemas.microsoft.com/office/drawing/2014/main" id="{20163D04-F3C9-4634-9CA7-793124EB8F48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="" xmlns:a16="http://schemas.microsoft.com/office/drawing/2014/main" id="{19C64BE1-C398-4C1D-8A43-28A2AB816200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Straight Arrow Connector 59">
              <a:extLst>
                <a:ext uri="{FF2B5EF4-FFF2-40B4-BE49-F238E27FC236}">
                  <a16:creationId xmlns="" xmlns:a16="http://schemas.microsoft.com/office/drawing/2014/main" id="{9B91FF19-CC47-49DE-8D47-DC730CFECAB6}"/>
                </a:ext>
              </a:extLst>
            </p:cNvPr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="" xmlns:a16="http://schemas.microsoft.com/office/drawing/2014/main" id="{79620C61-34A6-4550-9EBC-A6746791321E}"/>
                </a:ext>
              </a:extLst>
            </p:cNvPr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="" xmlns:a16="http://schemas.microsoft.com/office/drawing/2014/main" id="{2A95CE61-43B6-4AFB-958E-E188B81A6154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="" xmlns:a16="http://schemas.microsoft.com/office/drawing/2014/main"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Left Brace 65">
              <a:extLst>
                <a:ext uri="{FF2B5EF4-FFF2-40B4-BE49-F238E27FC236}">
                  <a16:creationId xmlns="" xmlns:a16="http://schemas.microsoft.com/office/drawing/2014/main" id="{AD5207FD-1A95-4937-A639-8CFE1E5F2BE7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="" xmlns:a16="http://schemas.microsoft.com/office/drawing/2014/main" id="{84AE0ECB-00FC-4E47-96EB-E918523ABEE3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="" xmlns:a16="http://schemas.microsoft.com/office/drawing/2014/main"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>
                <a:blip r:embed="rId20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B936C8AF-DBC3-4F63-8CA7-46C3AFD19289}"/>
                  </a:ext>
                </a:extLst>
              </p14:cNvPr>
              <p14:cNvContentPartPr/>
              <p14:nvPr/>
            </p14:nvContentPartPr>
            <p14:xfrm>
              <a:off x="2793960" y="3321000"/>
              <a:ext cx="1155960" cy="54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84600" y="3311640"/>
                <a:ext cx="117468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12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6F3ED4DE-1E9D-409E-B5DC-2252AB3B0C42}"/>
                  </a:ext>
                </a:extLst>
              </p14:cNvPr>
              <p14:cNvContentPartPr/>
              <p14:nvPr/>
            </p14:nvContentPartPr>
            <p14:xfrm>
              <a:off x="7861320" y="165240"/>
              <a:ext cx="4165920" cy="628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51960" y="155880"/>
                <a:ext cx="418464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9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>
                <a:blip r:embed="rId10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>
                <a:blip r:embed="rId11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>
                <a:blip r:embed="rId12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>
                <a:blip r:embed="rId13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21140481-2577-4AFB-9B25-5857376FA89F}"/>
                  </a:ext>
                </a:extLst>
              </p14:cNvPr>
              <p14:cNvContentPartPr/>
              <p14:nvPr/>
            </p14:nvContentPartPr>
            <p14:xfrm>
              <a:off x="203040" y="152280"/>
              <a:ext cx="11913120" cy="660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0" y="142920"/>
                <a:ext cx="119318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2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9728" y="3848298"/>
            <a:ext cx="5638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deep</a:t>
            </a:r>
          </a:p>
          <a:p>
            <a:pPr algn="ctr"/>
            <a:r>
              <a:rPr lang="en-US" sz="6000" dirty="0"/>
              <a:t> representations?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D4A599-60F7-418F-AE08-96EDCA38334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82862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799F2CF5-843D-450B-A534-7CA9B2D327B9}"/>
                  </a:ext>
                </a:extLst>
              </p14:cNvPr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1114560"/>
                <a:ext cx="965844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16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sequence models?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069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3313D9F8-3A34-4128-80E8-0C63BE7B8091}"/>
                  </a:ext>
                </a:extLst>
              </p14:cNvPr>
              <p14:cNvContentPartPr/>
              <p14:nvPr/>
            </p14:nvContentPartPr>
            <p14:xfrm>
              <a:off x="3645000" y="762120"/>
              <a:ext cx="6502680" cy="565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5640" y="752760"/>
                <a:ext cx="652140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80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Summary of RNN types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82488" y="1293952"/>
            <a:ext cx="2322419" cy="2502003"/>
            <a:chOff x="282488" y="1293952"/>
            <a:chExt cx="2322419" cy="2502003"/>
          </a:xfrm>
        </p:grpSpPr>
        <p:grpSp>
          <p:nvGrpSpPr>
            <p:cNvPr id="22" name="Group 21"/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Rectangle 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06717" y="1369667"/>
            <a:ext cx="4256332" cy="2440408"/>
            <a:chOff x="3306717" y="1369667"/>
            <a:chExt cx="4256332" cy="2440408"/>
          </a:xfrm>
        </p:grpSpPr>
        <p:sp>
          <p:nvSpPr>
            <p:cNvPr id="26" name="TextBox 25"/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Rectangle 86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7706982" y="1420406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148" name="Group 147"/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8" name="TextBox 137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Straight Arrow Connector 144"/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55214" y="4053474"/>
            <a:ext cx="6159907" cy="2518879"/>
            <a:chOff x="302642" y="4100392"/>
            <a:chExt cx="6693510" cy="2518879"/>
          </a:xfrm>
        </p:grpSpPr>
        <p:grpSp>
          <p:nvGrpSpPr>
            <p:cNvPr id="6" name="Group 5"/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/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1" name="Straight Arrow Connector 110"/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2" name="TextBox 111"/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Arrow Connector 104"/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Arrow Connector 119"/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1" name="Straight Arrow Connector 150"/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2" name="Straight Arrow Connector 161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Straight Arrow Connector 163"/>
          <p:cNvCxnSpPr/>
          <p:nvPr/>
        </p:nvCxnSpPr>
        <p:spPr>
          <a:xfrm flipV="1">
            <a:off x="6284908" y="2561779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="" xmlns:a16="http://schemas.microsoft.com/office/drawing/2014/main" id="{55D5B050-51E4-4A43-85BF-097F5BBB1C95}"/>
                  </a:ext>
                </a:extLst>
              </p14:cNvPr>
              <p14:cNvContentPartPr/>
              <p14:nvPr/>
            </p14:nvContentPartPr>
            <p14:xfrm>
              <a:off x="380880" y="1987560"/>
              <a:ext cx="952920" cy="45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1520" y="1978200"/>
                <a:ext cx="9716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="" xmlns:a16="http://schemas.microsoft.com/office/drawing/2014/main" id="{9E111AD0-B238-4564-BAF8-713979670DD1}"/>
                  </a:ext>
                </a:extLst>
              </p14:cNvPr>
              <p14:cNvContentPartPr/>
              <p14:nvPr/>
            </p14:nvContentPartPr>
            <p14:xfrm>
              <a:off x="4336920" y="6153120"/>
              <a:ext cx="889560" cy="33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27560" y="6143760"/>
                <a:ext cx="908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" name="Ink 15">
                <a:extLst>
                  <a:ext uri="{FF2B5EF4-FFF2-40B4-BE49-F238E27FC236}">
                    <a16:creationId xmlns="" xmlns:a16="http://schemas.microsoft.com/office/drawing/2014/main" id="{7649B182-F194-4FEB-9DA2-62A4353C5E49}"/>
                  </a:ext>
                </a:extLst>
              </p14:cNvPr>
              <p14:cNvContentPartPr/>
              <p14:nvPr/>
            </p14:nvContentPartPr>
            <p14:xfrm>
              <a:off x="3168720" y="1143000"/>
              <a:ext cx="8547480" cy="487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59360" y="1133640"/>
                <a:ext cx="8566200" cy="48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431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71C57911-5A13-4B6E-B1B7-CEBF10F89F46}"/>
                  </a:ext>
                </a:extLst>
              </p14:cNvPr>
              <p14:cNvContentPartPr/>
              <p14:nvPr/>
            </p14:nvContentPartPr>
            <p14:xfrm>
              <a:off x="330120" y="235080"/>
              <a:ext cx="10407960" cy="650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C57911-5A13-4B6E-B1B7-CEBF10F89F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760" y="225720"/>
                <a:ext cx="10426680" cy="65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897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9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Gated Recurrent Unit (GRU)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46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RNN unit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-2891448" y="3235734"/>
            <a:ext cx="2618299" cy="2884421"/>
            <a:chOff x="1358185" y="1441902"/>
            <a:chExt cx="2618299" cy="288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63"/>
            <p:cNvSpPr/>
            <p:nvPr/>
          </p:nvSpPr>
          <p:spPr>
            <a:xfrm>
              <a:off x="2960993" y="2576207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335791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217924F4-9046-4603-A50A-BE31D817DFCF}"/>
                  </a:ext>
                </a:extLst>
              </p14:cNvPr>
              <p14:cNvContentPartPr/>
              <p14:nvPr/>
            </p14:nvContentPartPr>
            <p14:xfrm>
              <a:off x="450720" y="539640"/>
              <a:ext cx="10236600" cy="466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7924F4-9046-4603-A50A-BE31D817D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360" y="530280"/>
                <a:ext cx="10255320" cy="46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071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(simplified)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644" y="5652053"/>
            <a:ext cx="5747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already ate …, was full.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1426"/>
            <a:ext cx="10593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[Cho et al., 2014. On the properties of neural machine translation: Encoder-decoder approaches]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96842"/>
            <a:ext cx="93442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[Chung et al., 2014. Empirical Evaluation of Gated Recurrent Neural Networks on Sequence Modeling]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E3A46999-D279-4521-A889-EBF5DBA7517E}"/>
                  </a:ext>
                </a:extLst>
              </p14:cNvPr>
              <p14:cNvContentPartPr/>
              <p14:nvPr/>
            </p14:nvContentPartPr>
            <p14:xfrm>
              <a:off x="8718480" y="6356520"/>
              <a:ext cx="933840" cy="39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A46999-D279-4521-A889-EBF5DBA751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9120" y="6347160"/>
                <a:ext cx="95256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7C114C66-C843-4989-98BA-0820C407569E}"/>
                  </a:ext>
                </a:extLst>
              </p14:cNvPr>
              <p14:cNvContentPartPr/>
              <p14:nvPr/>
            </p14:nvContentPartPr>
            <p14:xfrm>
              <a:off x="114480" y="158760"/>
              <a:ext cx="12071520" cy="612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" y="149400"/>
                <a:ext cx="12090240" cy="61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95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GRU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4644" y="4079789"/>
                <a:ext cx="58715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−1&gt;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4079789"/>
                <a:ext cx="58715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74644" y="5652053"/>
            <a:ext cx="5407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ate already, was full.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−1&gt;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]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A503D1A6-CB30-4A72-A8E0-C0F42FA93BF0}"/>
                  </a:ext>
                </a:extLst>
              </p14:cNvPr>
              <p14:cNvContentPartPr/>
              <p14:nvPr/>
            </p14:nvContentPartPr>
            <p14:xfrm>
              <a:off x="247680" y="1504800"/>
              <a:ext cx="9303120" cy="294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03D1A6-CB30-4A72-A8E0-C0F42FA93B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" y="1495440"/>
                <a:ext cx="93218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75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041 0 " pathEditMode="relative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4" grpId="0"/>
      <p:bldP spid="7" grpId="0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LSTM (long short term memory)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92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GRU and LSTM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232" y="1840686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680917" y="946010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GRU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43249" y="946009"/>
            <a:ext cx="1378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9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51704" y="6488668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[Hochreiter &amp;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Schmidhuber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1997. Long short-term memory]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1A10BAFB-CCF8-4E48-B082-AFDF2A3A167F}"/>
                  </a:ext>
                </a:extLst>
              </p14:cNvPr>
              <p14:cNvContentPartPr/>
              <p14:nvPr/>
            </p14:nvContentPartPr>
            <p14:xfrm>
              <a:off x="171360" y="1523880"/>
              <a:ext cx="11360520" cy="5169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10BAFB-CCF8-4E48-B082-AFDF2A3A16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2000" y="1514520"/>
                <a:ext cx="1137924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282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9354" y="1316314"/>
            <a:ext cx="4821128" cy="2847967"/>
            <a:chOff x="6840283" y="2295055"/>
            <a:chExt cx="4821128" cy="2520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blipFill>
                  <a:blip r:embed="rId2"/>
                  <a:stretch>
                    <a:fillRect l="-1744" t="-151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517" t="-2941" r="-632" b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482" t="-126471" r="-2190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82" t="-112000" r="-730" b="-1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82" t="-126471" r="-1314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17" t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LSTM in pictures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149908" y="729903"/>
            <a:ext cx="6086208" cy="3598300"/>
            <a:chOff x="6149908" y="729903"/>
            <a:chExt cx="6086208" cy="3598300"/>
          </a:xfrm>
        </p:grpSpPr>
        <p:grpSp>
          <p:nvGrpSpPr>
            <p:cNvPr id="55" name="Group 54"/>
            <p:cNvGrpSpPr/>
            <p:nvPr/>
          </p:nvGrpSpPr>
          <p:grpSpPr>
            <a:xfrm>
              <a:off x="6149908" y="729903"/>
              <a:ext cx="6086208" cy="3598300"/>
              <a:chOff x="6055301" y="620625"/>
              <a:chExt cx="6086208" cy="359830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055301" y="620625"/>
                <a:ext cx="6086208" cy="3598300"/>
                <a:chOff x="449755" y="3771255"/>
                <a:chExt cx="6086208" cy="3598300"/>
              </a:xfrm>
            </p:grpSpPr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5297919" y="4061077"/>
                  <a:ext cx="0" cy="22436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7" name="Group 116"/>
                <p:cNvGrpSpPr/>
                <p:nvPr/>
              </p:nvGrpSpPr>
              <p:grpSpPr>
                <a:xfrm>
                  <a:off x="449755" y="3771255"/>
                  <a:ext cx="6086208" cy="3598300"/>
                  <a:chOff x="435708" y="3257070"/>
                  <a:chExt cx="6086208" cy="359830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/>
                      <p:cNvSpPr txBox="1"/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Rectangle 23"/>
                  <p:cNvSpPr/>
                  <p:nvPr/>
                </p:nvSpPr>
                <p:spPr>
                  <a:xfrm>
                    <a:off x="1870184" y="4467961"/>
                    <a:ext cx="3701440" cy="1748751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970837" y="5704750"/>
                    <a:ext cx="821059" cy="246223"/>
                    <a:chOff x="1950544" y="5457730"/>
                    <a:chExt cx="821059" cy="246223"/>
                  </a:xfrm>
                </p:grpSpPr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950544" y="5457732"/>
                      <a:ext cx="82105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forget gate</a:t>
                      </a:r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2025883" y="5457730"/>
                      <a:ext cx="659949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2862528" y="5690722"/>
                    <a:ext cx="903011" cy="254935"/>
                    <a:chOff x="2880903" y="5449017"/>
                    <a:chExt cx="903011" cy="254935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2880903" y="5457731"/>
                      <a:ext cx="9030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update gate</a:t>
                      </a:r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2947288" y="5449017"/>
                      <a:ext cx="762153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856984" y="5686366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3995490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4407198" y="5704750"/>
                    <a:ext cx="867545" cy="256708"/>
                    <a:chOff x="4648531" y="5457730"/>
                    <a:chExt cx="867545" cy="256708"/>
                  </a:xfrm>
                </p:grpSpPr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4648531" y="5468217"/>
                      <a:ext cx="86754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output gate</a:t>
                      </a:r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4714760" y="5457730"/>
                      <a:ext cx="790950" cy="254858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Rectangle 2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r="-6780" b="-1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4615592" y="4940653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44" name="Rectangle 43"/>
                    <p:cNvSpPr/>
                    <p:nvPr/>
                  </p:nvSpPr>
                  <p:spPr>
                    <a:xfrm>
                      <a:off x="4007418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4961049" y="3771255"/>
                    <a:ext cx="654346" cy="261603"/>
                    <a:chOff x="2217307" y="5457730"/>
                    <a:chExt cx="673348" cy="261603"/>
                  </a:xfrm>
                </p:grpSpPr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217307" y="5465420"/>
                      <a:ext cx="67334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>
                      <a:off x="2244262" y="5457730"/>
                      <a:ext cx="593350" cy="261603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9" name="Straight Arrow Connector 48"/>
                  <p:cNvCxnSpPr>
                    <a:stCxn id="16" idx="3"/>
                  </p:cNvCxnSpPr>
                  <p:nvPr/>
                </p:nvCxnSpPr>
                <p:spPr>
                  <a:xfrm>
                    <a:off x="1434338" y="4678456"/>
                    <a:ext cx="82187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2509482" y="4692344"/>
                    <a:ext cx="67806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>
                    <a:off x="3406878" y="4699851"/>
                    <a:ext cx="2517909" cy="1079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4844198" y="4717473"/>
                    <a:ext cx="2387" cy="21282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/>
                  <p:cNvCxnSpPr/>
                  <p:nvPr/>
                </p:nvCxnSpPr>
                <p:spPr>
                  <a:xfrm flipV="1">
                    <a:off x="4858132" y="5527398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H="1">
                    <a:off x="4846566" y="5192717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Elbow Connector 64"/>
                  <p:cNvCxnSpPr/>
                  <p:nvPr/>
                </p:nvCxnSpPr>
                <p:spPr>
                  <a:xfrm>
                    <a:off x="1428209" y="5443587"/>
                    <a:ext cx="3429923" cy="688373"/>
                  </a:xfrm>
                  <a:prstGeom prst="bentConnector3">
                    <a:avLst>
                      <a:gd name="adj1" fmla="val 8900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V="1">
                    <a:off x="4844198" y="5949080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8797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 flipV="1">
                    <a:off x="3328250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/>
                  <p:cNvCxnSpPr/>
                  <p:nvPr/>
                </p:nvCxnSpPr>
                <p:spPr>
                  <a:xfrm flipV="1">
                    <a:off x="240919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/>
                  <p:cNvCxnSpPr>
                    <a:stCxn id="20" idx="0"/>
                  </p:cNvCxnSpPr>
                  <p:nvPr/>
                </p:nvCxnSpPr>
                <p:spPr>
                  <a:xfrm flipV="1">
                    <a:off x="2381367" y="4830844"/>
                    <a:ext cx="1480" cy="87390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3309217" y="5249663"/>
                    <a:ext cx="0" cy="420624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3440821" y="5140021"/>
                    <a:ext cx="645709" cy="534186"/>
                    <a:chOff x="3474412" y="5159044"/>
                    <a:chExt cx="622643" cy="527322"/>
                  </a:xfrm>
                </p:grpSpPr>
                <p:cxnSp>
                  <p:nvCxnSpPr>
                    <p:cNvPr id="84" name="Straight Arrow Connector 83"/>
                    <p:cNvCxnSpPr/>
                    <p:nvPr/>
                  </p:nvCxnSpPr>
                  <p:spPr>
                    <a:xfrm flipH="1">
                      <a:off x="3474412" y="5162662"/>
                      <a:ext cx="607108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Elbow Connector 90"/>
                    <p:cNvCxnSpPr>
                      <a:stCxn id="27" idx="0"/>
                    </p:cNvCxnSpPr>
                    <p:nvPr/>
                  </p:nvCxnSpPr>
                  <p:spPr>
                    <a:xfrm rot="16200000" flipV="1">
                      <a:off x="3762272" y="5351583"/>
                      <a:ext cx="527322" cy="142244"/>
                    </a:xfrm>
                    <a:prstGeom prst="bentConnector3">
                      <a:avLst>
                        <a:gd name="adj1" fmla="val 99131"/>
                      </a:avLst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TextBox 97"/>
                      <p:cNvSpPr txBox="1"/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8" name="TextBox 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9" name="TextBox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blipFill rotWithShape="0"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3" name="Straight Arrow Connector 102"/>
                  <p:cNvCxnSpPr/>
                  <p:nvPr/>
                </p:nvCxnSpPr>
                <p:spPr>
                  <a:xfrm flipV="1">
                    <a:off x="3303273" y="4777221"/>
                    <a:ext cx="0" cy="27432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Arrow Connector 104"/>
                  <p:cNvCxnSpPr/>
                  <p:nvPr/>
                </p:nvCxnSpPr>
                <p:spPr>
                  <a:xfrm>
                    <a:off x="4954518" y="5448858"/>
                    <a:ext cx="105417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8" name="TextBox 107"/>
                      <p:cNvSpPr txBox="1"/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8" name="TextBox 10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b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9" name="TextBox 108"/>
                      <p:cNvSpPr txBox="1"/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9" name="TextBox 10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0" name="Straight Arrow Connector 109"/>
                  <p:cNvCxnSpPr/>
                  <p:nvPr/>
                </p:nvCxnSpPr>
                <p:spPr>
                  <a:xfrm flipH="1" flipV="1">
                    <a:off x="5299317" y="4111097"/>
                    <a:ext cx="0" cy="1332249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blipFill rotWithShape="0">
                        <a:blip r:embed="rId25"/>
                        <a:stretch>
                          <a:fillRect b="-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6" name="Straight Connector 115"/>
                  <p:cNvCxnSpPr/>
                  <p:nvPr/>
                </p:nvCxnSpPr>
                <p:spPr>
                  <a:xfrm>
                    <a:off x="2122714" y="6131960"/>
                    <a:ext cx="0" cy="31427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/>
              <p:cNvGrpSpPr/>
              <p:nvPr/>
            </p:nvGrpSpPr>
            <p:grpSpPr>
              <a:xfrm>
                <a:off x="10771706" y="1699122"/>
                <a:ext cx="302835" cy="685108"/>
                <a:chOff x="10771706" y="1699122"/>
                <a:chExt cx="302835" cy="68510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10779267" y="1699122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>
                  <a:off x="10779267" y="174930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9" name="TextBox 188"/>
                <p:cNvSpPr txBox="1"/>
                <p:nvPr/>
              </p:nvSpPr>
              <p:spPr>
                <a:xfrm>
                  <a:off x="10771706" y="181302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90" name="TextBox 189"/>
                <p:cNvSpPr txBox="1"/>
                <p:nvPr/>
              </p:nvSpPr>
              <p:spPr>
                <a:xfrm>
                  <a:off x="10775487" y="186101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7945525" y="2032572"/>
              <a:ext cx="300082" cy="369332"/>
              <a:chOff x="-1474217" y="3505574"/>
              <a:chExt cx="300082" cy="369332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8871381" y="2502056"/>
              <a:ext cx="300082" cy="369332"/>
              <a:chOff x="-1474217" y="3505574"/>
              <a:chExt cx="300082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0420901" y="2792102"/>
              <a:ext cx="300082" cy="359664"/>
              <a:chOff x="-1474217" y="3505574"/>
              <a:chExt cx="300082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22192" y="4183952"/>
            <a:ext cx="3867530" cy="2740781"/>
            <a:chOff x="122192" y="4183952"/>
            <a:chExt cx="3867530" cy="2740781"/>
          </a:xfrm>
        </p:grpSpPr>
        <p:grpSp>
          <p:nvGrpSpPr>
            <p:cNvPr id="479" name="Group 478"/>
            <p:cNvGrpSpPr/>
            <p:nvPr/>
          </p:nvGrpSpPr>
          <p:grpSpPr>
            <a:xfrm>
              <a:off x="122192" y="4183952"/>
              <a:ext cx="3867530" cy="2740781"/>
              <a:chOff x="122192" y="4183952"/>
              <a:chExt cx="3867530" cy="2740781"/>
            </a:xfrm>
          </p:grpSpPr>
          <p:grpSp>
            <p:nvGrpSpPr>
              <p:cNvPr id="470" name="Group 469"/>
              <p:cNvGrpSpPr/>
              <p:nvPr/>
            </p:nvGrpSpPr>
            <p:grpSpPr>
              <a:xfrm>
                <a:off x="122192" y="4183952"/>
                <a:ext cx="3867530" cy="2740781"/>
                <a:chOff x="111113" y="4199264"/>
                <a:chExt cx="3867530" cy="2740781"/>
              </a:xfrm>
            </p:grpSpPr>
            <p:cxnSp>
              <p:nvCxnSpPr>
                <p:cNvPr id="309" name="Straight Arrow Connector 308"/>
                <p:cNvCxnSpPr/>
                <p:nvPr/>
              </p:nvCxnSpPr>
              <p:spPr>
                <a:xfrm flipV="1">
                  <a:off x="2844837" y="4485091"/>
                  <a:ext cx="0" cy="1608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TextBox 310"/>
                    <p:cNvSpPr txBox="1"/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1" name="TextBox 3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2" name="TextBox 311"/>
                    <p:cNvSpPr txBox="1"/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2" name="TextBox 3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3" name="TextBox 312"/>
                    <p:cNvSpPr txBox="1"/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3" name="TextBox 3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4" name="TextBox 313"/>
                    <p:cNvSpPr txBox="1"/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4" name="TextBox 3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5" name="Rectangle 314"/>
                <p:cNvSpPr/>
                <p:nvPr/>
              </p:nvSpPr>
              <p:spPr>
                <a:xfrm>
                  <a:off x="1022200" y="5145558"/>
                  <a:ext cx="1976274" cy="125396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1116166" y="5840764"/>
                  <a:ext cx="352360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1636300" y="5840764"/>
                  <a:ext cx="330931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104968" y="5840764"/>
                  <a:ext cx="224688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412124" y="5840764"/>
                  <a:ext cx="399639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1" name="Rectangle 320"/>
                    <p:cNvSpPr/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⨁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21" name="Rectangle 3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  <a:blipFill rotWithShape="0">
                      <a:blip r:embed="rId31"/>
                      <a:stretch>
                        <a:fillRect r="-34211" b="-113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2" name="TextBox 321"/>
                <p:cNvSpPr txBox="1"/>
                <p:nvPr/>
              </p:nvSpPr>
              <p:spPr>
                <a:xfrm>
                  <a:off x="1725566" y="5536893"/>
                  <a:ext cx="43" cy="1775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4" name="TextBox 323"/>
                    <p:cNvSpPr txBox="1"/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24" name="TextBox 3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blipFill rotWithShape="0"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5" name="TextBox 324"/>
                    <p:cNvSpPr txBox="1"/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5" name="TextBox 3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26" name="Group 325"/>
                <p:cNvGrpSpPr/>
                <p:nvPr/>
              </p:nvGrpSpPr>
              <p:grpSpPr>
                <a:xfrm>
                  <a:off x="2510427" y="4661922"/>
                  <a:ext cx="668819" cy="246221"/>
                  <a:chOff x="1904987" y="5479971"/>
                  <a:chExt cx="1289034" cy="343373"/>
                </a:xfrm>
              </p:grpSpPr>
              <p:sp>
                <p:nvSpPr>
                  <p:cNvPr id="338" name="TextBox 337"/>
                  <p:cNvSpPr txBox="1"/>
                  <p:nvPr/>
                </p:nvSpPr>
                <p:spPr>
                  <a:xfrm>
                    <a:off x="1904987" y="5479971"/>
                    <a:ext cx="1289034" cy="3433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softmax</a:t>
                    </a:r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2022068" y="5520225"/>
                    <a:ext cx="1047985" cy="291580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27" name="Straight Arrow Connector 326"/>
                <p:cNvCxnSpPr/>
                <p:nvPr/>
              </p:nvCxnSpPr>
              <p:spPr>
                <a:xfrm flipV="1">
                  <a:off x="788840" y="5306454"/>
                  <a:ext cx="439466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Arrow Connector 327"/>
                <p:cNvCxnSpPr/>
                <p:nvPr/>
              </p:nvCxnSpPr>
              <p:spPr>
                <a:xfrm flipV="1">
                  <a:off x="1422724" y="5310311"/>
                  <a:ext cx="29293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/>
                <p:cNvCxnSpPr/>
                <p:nvPr/>
              </p:nvCxnSpPr>
              <p:spPr>
                <a:xfrm>
                  <a:off x="1911363" y="5309892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Arrow Connector 332"/>
                <p:cNvCxnSpPr>
                  <a:endCxn id="316" idx="2"/>
                </p:cNvCxnSpPr>
                <p:nvPr/>
              </p:nvCxnSpPr>
              <p:spPr>
                <a:xfrm flipV="1">
                  <a:off x="1292346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Arrow Connector 334"/>
                <p:cNvCxnSpPr/>
                <p:nvPr/>
              </p:nvCxnSpPr>
              <p:spPr>
                <a:xfrm flipH="1" flipV="1">
                  <a:off x="2853083" y="4889663"/>
                  <a:ext cx="0" cy="95531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6" name="TextBox 335"/>
                    <p:cNvSpPr txBox="1"/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36" name="TextBox 3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blipFill rotWithShape="0">
                      <a:blip r:embed="rId34"/>
                      <a:stretch>
                        <a:fillRect b="-49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157031" y="6351724"/>
                  <a:ext cx="0" cy="22535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Elbow Connector 306"/>
                <p:cNvCxnSpPr/>
                <p:nvPr/>
              </p:nvCxnSpPr>
              <p:spPr>
                <a:xfrm>
                  <a:off x="750417" y="5966298"/>
                  <a:ext cx="1864896" cy="383673"/>
                </a:xfrm>
                <a:prstGeom prst="bentConnector3">
                  <a:avLst>
                    <a:gd name="adj1" fmla="val 17312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/>
                <p:cNvCxnSpPr/>
                <p:nvPr/>
              </p:nvCxnSpPr>
              <p:spPr>
                <a:xfrm flipV="1">
                  <a:off x="2847802" y="5831567"/>
                  <a:ext cx="100745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Arrow Connector 200"/>
                <p:cNvCxnSpPr/>
                <p:nvPr/>
              </p:nvCxnSpPr>
              <p:spPr>
                <a:xfrm flipV="1">
                  <a:off x="1807912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Arrow Connector 201"/>
                <p:cNvCxnSpPr/>
                <p:nvPr/>
              </p:nvCxnSpPr>
              <p:spPr>
                <a:xfrm flipV="1">
                  <a:off x="2226201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Arrow Connector 202"/>
                <p:cNvCxnSpPr/>
                <p:nvPr/>
              </p:nvCxnSpPr>
              <p:spPr>
                <a:xfrm flipV="1">
                  <a:off x="2613880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8" name="Group 477"/>
              <p:cNvGrpSpPr/>
              <p:nvPr/>
            </p:nvGrpSpPr>
            <p:grpSpPr>
              <a:xfrm>
                <a:off x="2704236" y="4947531"/>
                <a:ext cx="316540" cy="672713"/>
                <a:chOff x="2705057" y="4946775"/>
                <a:chExt cx="316540" cy="672713"/>
              </a:xfrm>
            </p:grpSpPr>
            <p:sp>
              <p:nvSpPr>
                <p:cNvPr id="364" name="TextBox 363"/>
                <p:cNvSpPr txBox="1"/>
                <p:nvPr/>
              </p:nvSpPr>
              <p:spPr>
                <a:xfrm>
                  <a:off x="2721688" y="4975529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2726323" y="494677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>
                <a:xfrm>
                  <a:off x="2705057" y="5096268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199" name="Group 198"/>
            <p:cNvGrpSpPr/>
            <p:nvPr/>
          </p:nvGrpSpPr>
          <p:grpSpPr>
            <a:xfrm>
              <a:off x="1194928" y="5151984"/>
              <a:ext cx="297533" cy="369332"/>
              <a:chOff x="-1480460" y="3459686"/>
              <a:chExt cx="316802" cy="481839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038921" y="4211583"/>
            <a:ext cx="3901711" cy="2685519"/>
            <a:chOff x="4038921" y="4211583"/>
            <a:chExt cx="3901711" cy="2685519"/>
          </a:xfrm>
        </p:grpSpPr>
        <p:grpSp>
          <p:nvGrpSpPr>
            <p:cNvPr id="480" name="Group 479"/>
            <p:cNvGrpSpPr/>
            <p:nvPr/>
          </p:nvGrpSpPr>
          <p:grpSpPr>
            <a:xfrm>
              <a:off x="4038921" y="4211583"/>
              <a:ext cx="3901711" cy="2685519"/>
              <a:chOff x="4038921" y="4211583"/>
              <a:chExt cx="3901711" cy="2685519"/>
            </a:xfrm>
          </p:grpSpPr>
          <p:grpSp>
            <p:nvGrpSpPr>
              <p:cNvPr id="475" name="Group 474"/>
              <p:cNvGrpSpPr/>
              <p:nvPr/>
            </p:nvGrpSpPr>
            <p:grpSpPr>
              <a:xfrm>
                <a:off x="4038921" y="4211583"/>
                <a:ext cx="3901711" cy="2685519"/>
                <a:chOff x="4038921" y="4211583"/>
                <a:chExt cx="3901711" cy="2685519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4038921" y="4211583"/>
                  <a:ext cx="3744139" cy="2685519"/>
                  <a:chOff x="111113" y="4254526"/>
                  <a:chExt cx="3744139" cy="2685519"/>
                </a:xfrm>
              </p:grpSpPr>
              <p:cxnSp>
                <p:nvCxnSpPr>
                  <p:cNvPr id="263" name="Straight Arrow Connector 262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4" name="TextBox 263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4" name="TextBox 26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3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5" name="TextBox 264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5" name="TextBox 2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3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7" name="TextBox 266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7" name="TextBox 2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3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68" name="Rectangle 267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4" name="Rectangle 273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274" name="Rectangle 27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6" name="TextBox 275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6" name="TextBox 2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7" name="TextBox 276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7" name="TextBox 2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78" name="Group 277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291" name="TextBox 290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292" name="Rectangle 291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9" name="Straight Arrow Connector 278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Arrow Connector 281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Arrow Connector 282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4" name="TextBox 283"/>
                      <p:cNvSpPr txBox="1"/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84" name="TextBox 28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2"/>
                        <a:stretch>
                          <a:fillRect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5" name="Straight Connector 284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Elbow Connector 285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Arrow Connector 286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Arrow Connector 287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Arrow Connector 288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Arrow Connector 289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TextBox 358"/>
                    <p:cNvSpPr txBox="1"/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9" name="TextBox 3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4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0" name="Straight Arrow Connector 359"/>
                <p:cNvCxnSpPr/>
                <p:nvPr/>
              </p:nvCxnSpPr>
              <p:spPr>
                <a:xfrm>
                  <a:off x="5873352" y="5276180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7" name="Group 366"/>
              <p:cNvGrpSpPr/>
              <p:nvPr/>
            </p:nvGrpSpPr>
            <p:grpSpPr>
              <a:xfrm>
                <a:off x="6652375" y="4919211"/>
                <a:ext cx="310222" cy="663495"/>
                <a:chOff x="2714775" y="4956730"/>
                <a:chExt cx="310222" cy="663495"/>
              </a:xfrm>
            </p:grpSpPr>
            <p:sp>
              <p:nvSpPr>
                <p:cNvPr id="368" name="TextBox 367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0" name="TextBox 369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5106206" y="5141081"/>
              <a:ext cx="297533" cy="369332"/>
              <a:chOff x="-1480460" y="3459686"/>
              <a:chExt cx="316802" cy="481839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984802" y="4206533"/>
            <a:ext cx="3858674" cy="2695618"/>
            <a:chOff x="7984802" y="4206533"/>
            <a:chExt cx="3858674" cy="2695618"/>
          </a:xfrm>
        </p:grpSpPr>
        <p:grpSp>
          <p:nvGrpSpPr>
            <p:cNvPr id="482" name="Group 481"/>
            <p:cNvGrpSpPr/>
            <p:nvPr/>
          </p:nvGrpSpPr>
          <p:grpSpPr>
            <a:xfrm>
              <a:off x="7984802" y="4206533"/>
              <a:ext cx="3858674" cy="2695618"/>
              <a:chOff x="7984802" y="4206533"/>
              <a:chExt cx="3858674" cy="2695618"/>
            </a:xfrm>
          </p:grpSpPr>
          <p:grpSp>
            <p:nvGrpSpPr>
              <p:cNvPr id="476" name="Group 475"/>
              <p:cNvGrpSpPr/>
              <p:nvPr/>
            </p:nvGrpSpPr>
            <p:grpSpPr>
              <a:xfrm>
                <a:off x="7984802" y="4206533"/>
                <a:ext cx="3858674" cy="2695618"/>
                <a:chOff x="7984802" y="4206533"/>
                <a:chExt cx="3858674" cy="2695618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7984802" y="4206533"/>
                  <a:ext cx="3744139" cy="2695618"/>
                  <a:chOff x="111113" y="4244427"/>
                  <a:chExt cx="3744139" cy="2695618"/>
                </a:xfrm>
              </p:grpSpPr>
              <p:cxnSp>
                <p:nvCxnSpPr>
                  <p:cNvPr id="294" name="Straight Arrow Connector 293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5" name="TextBox 294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5" name="TextBox 29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4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6" name="TextBox 295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6" name="TextBox 29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4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8" name="TextBox 297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8" name="TextBox 2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4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9" name="Rectangle 298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40" name="Rectangle 3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1" name="TextBox 340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2" name="TextBox 341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2" name="TextBox 3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3" name="TextBox 342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3" name="TextBox 3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44" name="Group 343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357" name="TextBox 356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358" name="Rectangle 357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45" name="Straight Arrow Connector 344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Arrow Connector 347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0" name="TextBox 349"/>
                      <p:cNvSpPr txBox="1"/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50" name="TextBox 34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9"/>
                        <a:stretch>
                          <a:fillRect b="-491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1" name="Straight Connector 350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Elbow Connector 351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Arrow Connector 352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Arrow Connector 353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Arrow Connector 354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Arrow Connector 355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1" name="TextBox 360"/>
                    <p:cNvSpPr txBox="1"/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1" name="TextBox 3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5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2" name="Straight Arrow Connector 361"/>
                <p:cNvCxnSpPr/>
                <p:nvPr/>
              </p:nvCxnSpPr>
              <p:spPr>
                <a:xfrm>
                  <a:off x="9776196" y="5281229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2" name="Group 371"/>
              <p:cNvGrpSpPr/>
              <p:nvPr/>
            </p:nvGrpSpPr>
            <p:grpSpPr>
              <a:xfrm>
                <a:off x="10558398" y="4921167"/>
                <a:ext cx="310222" cy="663495"/>
                <a:chOff x="2714775" y="4956730"/>
                <a:chExt cx="310222" cy="663495"/>
              </a:xfrm>
            </p:grpSpPr>
            <p:sp>
              <p:nvSpPr>
                <p:cNvPr id="373" name="TextBox 37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4" name="TextBox 373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47" name="TextBox 446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81" name="TextBox 48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8" name="Group 207"/>
            <p:cNvGrpSpPr/>
            <p:nvPr/>
          </p:nvGrpSpPr>
          <p:grpSpPr>
            <a:xfrm>
              <a:off x="9048416" y="5136119"/>
              <a:ext cx="297533" cy="369332"/>
              <a:chOff x="-1480460" y="3459686"/>
              <a:chExt cx="316802" cy="481839"/>
            </a:xfrm>
          </p:grpSpPr>
          <p:sp>
            <p:nvSpPr>
              <p:cNvPr id="209" name="TextBox 208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84" name="Straight Connector 483"/>
          <p:cNvCxnSpPr/>
          <p:nvPr/>
        </p:nvCxnSpPr>
        <p:spPr>
          <a:xfrm>
            <a:off x="779428" y="5280866"/>
            <a:ext cx="10525101" cy="258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Ink 28">
                <a:extLst>
                  <a:ext uri="{FF2B5EF4-FFF2-40B4-BE49-F238E27FC236}">
                    <a16:creationId xmlns="" xmlns:a16="http://schemas.microsoft.com/office/drawing/2014/main" id="{9188D871-F330-486A-A6B3-07E844B7FCDA}"/>
                  </a:ext>
                </a:extLst>
              </p14:cNvPr>
              <p14:cNvContentPartPr/>
              <p14:nvPr/>
            </p14:nvContentPartPr>
            <p14:xfrm>
              <a:off x="127080" y="1206360"/>
              <a:ext cx="12001680" cy="5645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188D871-F330-486A-A6B3-07E844B7FCD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720" y="1197000"/>
                <a:ext cx="1202040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79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Audio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Trigger word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141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3BA0E344-1FCF-41BA-ADEE-456CAF2A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0" y="1554555"/>
            <a:ext cx="3572978" cy="3572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trigger word detection?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5402" y="4509230"/>
            <a:ext cx="24529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Amazon Echo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(Alexa)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77539" y="1851549"/>
            <a:ext cx="2626039" cy="3611788"/>
            <a:chOff x="3077539" y="1851549"/>
            <a:chExt cx="2626039" cy="3611788"/>
          </a:xfrm>
        </p:grpSpPr>
        <p:sp>
          <p:nvSpPr>
            <p:cNvPr id="15" name="TextBox 14"/>
            <p:cNvSpPr txBox="1"/>
            <p:nvPr/>
          </p:nvSpPr>
          <p:spPr>
            <a:xfrm>
              <a:off x="3077539" y="4509230"/>
              <a:ext cx="26260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Baidu </a:t>
              </a:r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DuerOS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(</a:t>
              </a:r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xiaodunihao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)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21185" r="20421"/>
            <a:stretch/>
          </p:blipFill>
          <p:spPr>
            <a:xfrm>
              <a:off x="3091667" y="1851549"/>
              <a:ext cx="2586800" cy="249185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353373" y="4509230"/>
            <a:ext cx="18630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Apple Siri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(Hey Siri)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32844" y="4534995"/>
            <a:ext cx="25330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Google Home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(Okay Google)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97C186D-FCA0-46DB-AD71-6C669A54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440" y="1508443"/>
            <a:ext cx="1613178" cy="29468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B9C21CC5-744A-4BD2-A519-35215FC857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24" r="5648"/>
          <a:stretch/>
        </p:blipFill>
        <p:spPr>
          <a:xfrm>
            <a:off x="455363" y="1508443"/>
            <a:ext cx="2399410" cy="3123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="" xmlns:a16="http://schemas.microsoft.com/office/drawing/2014/main" id="{E16C1507-46E6-4224-A983-3E054B5952FD}"/>
                  </a:ext>
                </a:extLst>
              </p14:cNvPr>
              <p14:cNvContentPartPr/>
              <p14:nvPr/>
            </p14:nvContentPartPr>
            <p14:xfrm>
              <a:off x="1066680" y="5499000"/>
              <a:ext cx="844920" cy="45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16C1507-46E6-4224-A983-3E054B5952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7320" y="5489640"/>
                <a:ext cx="86364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81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Basic models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5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4168" y="1239554"/>
            <a:ext cx="602622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4168" y="3718679"/>
            <a:ext cx="6026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a</a:t>
            </a:r>
          </a:p>
          <a:p>
            <a:pPr algn="ctr"/>
            <a:r>
              <a:rPr lang="en-US" sz="6600" dirty="0"/>
              <a:t>Neural Network?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D1B8441-B979-4871-9AFA-B45416DC93EE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 flipV="1">
            <a:off x="4814242" y="3428154"/>
            <a:ext cx="6737678" cy="3166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015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Sequence to sequence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630" y="1323777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Jane  visite  l’Afrique  en  septembre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2347" y="1912462"/>
            <a:ext cx="5795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Jane  is  visiting  Africa  in  September.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86865" y="2143294"/>
            <a:ext cx="4428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786865" y="3635854"/>
            <a:ext cx="3412927" cy="1282260"/>
            <a:chOff x="901935" y="4454001"/>
            <a:chExt cx="3412927" cy="1282260"/>
          </a:xfrm>
        </p:grpSpPr>
        <p:grpSp>
          <p:nvGrpSpPr>
            <p:cNvPr id="71" name="Group 70"/>
            <p:cNvGrpSpPr/>
            <p:nvPr/>
          </p:nvGrpSpPr>
          <p:grpSpPr>
            <a:xfrm>
              <a:off x="901935" y="4501501"/>
              <a:ext cx="1458503" cy="1049141"/>
              <a:chOff x="957808" y="3103887"/>
              <a:chExt cx="2033576" cy="1267457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957808" y="3103887"/>
                <a:ext cx="2033576" cy="1267457"/>
                <a:chOff x="784313" y="2629030"/>
                <a:chExt cx="3009491" cy="178181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784313" y="2629030"/>
                      <a:ext cx="90544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9" name="TextBox 10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313" y="2629030"/>
                      <a:ext cx="905440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65823" b="-5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9" name="Rectangle 8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0" name="Straight Arrow Connector 89"/>
                <p:cNvCxnSpPr/>
                <p:nvPr/>
              </p:nvCxnSpPr>
              <p:spPr>
                <a:xfrm>
                  <a:off x="2224788" y="2971128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r="-67089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7" name="Straight Arrow Connector 86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 71"/>
            <p:cNvSpPr/>
            <p:nvPr/>
          </p:nvSpPr>
          <p:spPr>
            <a:xfrm>
              <a:off x="3280767" y="4504294"/>
              <a:ext cx="442443" cy="4256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3500482" y="4983959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955413" y="445400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3305611" y="5274596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5611" y="5274596"/>
                  <a:ext cx="1009251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/>
            <p:cNvCxnSpPr/>
            <p:nvPr/>
          </p:nvCxnSpPr>
          <p:spPr>
            <a:xfrm>
              <a:off x="2397735" y="471804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3760592" y="4718049"/>
              <a:ext cx="5542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9352" y="4734375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595871" y="4469317"/>
                  <a:ext cx="411819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5871" y="4469317"/>
                  <a:ext cx="411819" cy="43309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/>
          <p:cNvSpPr txBox="1"/>
          <p:nvPr/>
        </p:nvSpPr>
        <p:spPr>
          <a:xfrm>
            <a:off x="-48126" y="6559027"/>
            <a:ext cx="965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[Cho et al., 2014. Learning phrase representations using RNN encoder-decoder for statistical machine translation]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791828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28" y="978325"/>
                <a:ext cx="814380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1698505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505" y="978325"/>
                <a:ext cx="814380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2860814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814" y="978325"/>
                <a:ext cx="814380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3920553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3" y="978325"/>
                <a:ext cx="814380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4875838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838" y="978325"/>
                <a:ext cx="814380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1267934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34" y="2376655"/>
                <a:ext cx="814380" cy="461665"/>
              </a:xfrm>
              <a:prstGeom prst="rect">
                <a:avLst/>
              </a:prstGeom>
              <a:blipFill rotWithShape="0">
                <a:blip r:embed="rId19"/>
                <a:stretch>
                  <a:fillRect l="-2239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03295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57" y="2376655"/>
                <a:ext cx="814380" cy="461665"/>
              </a:xfrm>
              <a:prstGeom prst="rect">
                <a:avLst/>
              </a:prstGeom>
              <a:blipFill rotWithShape="0">
                <a:blip r:embed="rId20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274356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567" y="2376655"/>
                <a:ext cx="814380" cy="461665"/>
              </a:xfrm>
              <a:prstGeom prst="rect">
                <a:avLst/>
              </a:prstGeom>
              <a:blipFill rotWithShape="0">
                <a:blip r:embed="rId21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86136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67" y="2376655"/>
                <a:ext cx="814380" cy="461665"/>
              </a:xfrm>
              <a:prstGeom prst="rect">
                <a:avLst/>
              </a:prstGeom>
              <a:blipFill rotWithShape="0">
                <a:blip r:embed="rId22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4734933" y="2374571"/>
                <a:ext cx="814380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933" y="2374571"/>
                <a:ext cx="814380" cy="465833"/>
              </a:xfrm>
              <a:prstGeom prst="rect">
                <a:avLst/>
              </a:prstGeom>
              <a:blipFill rotWithShape="0">
                <a:blip r:embed="rId23"/>
                <a:stretch>
                  <a:fillRect l="-22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52950" y="2374571"/>
                <a:ext cx="814380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50" y="2374571"/>
                <a:ext cx="814380" cy="465833"/>
              </a:xfrm>
              <a:prstGeom prst="rect">
                <a:avLst/>
              </a:prstGeom>
              <a:blipFill rotWithShape="0">
                <a:blip r:embed="rId24"/>
                <a:stretch>
                  <a:fillRect l="-225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-36224" y="6213575"/>
            <a:ext cx="6514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[Sutskever et al., 2014. Sequence to sequence learning with neural networks]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44F806F0-EFBA-4878-BA32-97E47956856B}"/>
                  </a:ext>
                </a:extLst>
              </p14:cNvPr>
              <p14:cNvContentPartPr/>
              <p14:nvPr/>
            </p14:nvContentPartPr>
            <p14:xfrm>
              <a:off x="577800" y="2793960"/>
              <a:ext cx="9277920" cy="393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F806F0-EFBA-4878-BA32-97E47956856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8440" y="2784600"/>
                <a:ext cx="9296640" cy="39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15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Image captioning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87" t="8985" r="-1" b="-554"/>
          <a:stretch/>
        </p:blipFill>
        <p:spPr>
          <a:xfrm>
            <a:off x="564157" y="1199670"/>
            <a:ext cx="1694516" cy="182537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02271" y="482369"/>
            <a:ext cx="4637421" cy="717026"/>
            <a:chOff x="4294960" y="1357004"/>
            <a:chExt cx="4637421" cy="717026"/>
          </a:xfrm>
        </p:grpSpPr>
        <p:sp>
          <p:nvSpPr>
            <p:cNvPr id="3" name="TextBox 2"/>
            <p:cNvSpPr txBox="1"/>
            <p:nvPr/>
          </p:nvSpPr>
          <p:spPr>
            <a:xfrm>
              <a:off x="4313809" y="1612365"/>
              <a:ext cx="46185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   cat   sitting   on      a    chair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294960" y="1359089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960" y="1359089"/>
                  <a:ext cx="814380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4876485" y="1358767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485" y="1358767"/>
                  <a:ext cx="81438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770593" y="1359089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593" y="1359089"/>
                  <a:ext cx="81438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664701" y="1357004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701" y="1357004"/>
                  <a:ext cx="81438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409182" y="1357004"/>
                  <a:ext cx="814380" cy="403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182" y="1357004"/>
                  <a:ext cx="814380" cy="40363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322612" y="1443016"/>
            <a:ext cx="8937659" cy="1429368"/>
            <a:chOff x="2322612" y="1443016"/>
            <a:chExt cx="8937659" cy="1429368"/>
          </a:xfrm>
        </p:grpSpPr>
        <p:grpSp>
          <p:nvGrpSpPr>
            <p:cNvPr id="9" name="Group 8"/>
            <p:cNvGrpSpPr/>
            <p:nvPr/>
          </p:nvGrpSpPr>
          <p:grpSpPr>
            <a:xfrm>
              <a:off x="2322612" y="1443016"/>
              <a:ext cx="6960305" cy="1390793"/>
              <a:chOff x="2267435" y="1350510"/>
              <a:chExt cx="8577152" cy="1773498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>
                <a:off x="2421815" y="2079942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ube 133"/>
              <p:cNvSpPr/>
              <p:nvPr/>
            </p:nvSpPr>
            <p:spPr>
              <a:xfrm>
                <a:off x="3082262" y="1472761"/>
                <a:ext cx="1256764" cy="1239629"/>
              </a:xfrm>
              <a:prstGeom prst="cube">
                <a:avLst>
                  <a:gd name="adj" fmla="val 45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35" name="Straight Arrow Connector 134"/>
              <p:cNvCxnSpPr/>
              <p:nvPr/>
            </p:nvCxnSpPr>
            <p:spPr>
              <a:xfrm>
                <a:off x="4513275" y="2077573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Cube 135"/>
              <p:cNvSpPr/>
              <p:nvPr/>
            </p:nvSpPr>
            <p:spPr>
              <a:xfrm>
                <a:off x="5188391" y="1541633"/>
                <a:ext cx="1159567" cy="1170757"/>
              </a:xfrm>
              <a:prstGeom prst="cube">
                <a:avLst>
                  <a:gd name="adj" fmla="val 66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37" name="Straight Arrow Connector 136"/>
              <p:cNvCxnSpPr/>
              <p:nvPr/>
            </p:nvCxnSpPr>
            <p:spPr>
              <a:xfrm>
                <a:off x="6581317" y="2079387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8761824" y="2088498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9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6</a:t>
                    </a:r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Cube 140"/>
              <p:cNvSpPr/>
              <p:nvPr/>
            </p:nvSpPr>
            <p:spPr>
              <a:xfrm>
                <a:off x="7197323" y="1350510"/>
                <a:ext cx="1389640" cy="1361880"/>
              </a:xfrm>
              <a:prstGeom prst="cube">
                <a:avLst>
                  <a:gd name="adj" fmla="val 721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2" name="TextBox 1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554" t="-6000" r="-518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3" name="Cube 142"/>
              <p:cNvSpPr/>
              <p:nvPr/>
            </p:nvSpPr>
            <p:spPr>
              <a:xfrm>
                <a:off x="9436328" y="1350510"/>
                <a:ext cx="1389640" cy="1361880"/>
              </a:xfrm>
              <a:prstGeom prst="cube">
                <a:avLst>
                  <a:gd name="adj" fmla="val 818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554" t="-3922" r="-518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11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11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4</a:t>
                    </a:r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48000" b="-2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7" name="TextBox 146"/>
              <p:cNvSpPr txBox="1"/>
              <p:nvPr/>
            </p:nvSpPr>
            <p:spPr>
              <a:xfrm>
                <a:off x="4385716" y="1529356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5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same</a:t>
                    </a:r>
                  </a:p>
                </p:txBody>
              </p:sp>
            </mc:Choice>
            <mc:Fallback xmlns="">
              <p:sp>
                <p:nvSpPr>
                  <p:cNvPr id="148" name="TextBox 1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t="-46053" r="-1099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/>
                  <p:cNvSpPr txBox="1"/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9" name="TextBox 1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124"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0" name="TextBox 149"/>
              <p:cNvSpPr txBox="1"/>
              <p:nvPr/>
            </p:nvSpPr>
            <p:spPr>
              <a:xfrm>
                <a:off x="8621891" y="1533080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</p:grpSp>
        <p:sp>
          <p:nvSpPr>
            <p:cNvPr id="152" name="Cube 151"/>
            <p:cNvSpPr/>
            <p:nvPr/>
          </p:nvSpPr>
          <p:spPr>
            <a:xfrm>
              <a:off x="9943342" y="1593787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/>
                <p:cNvSpPr txBox="1"/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3" name="TextBox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/>
            <p:cNvCxnSpPr/>
            <p:nvPr/>
          </p:nvCxnSpPr>
          <p:spPr>
            <a:xfrm>
              <a:off x="10849250" y="206008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9486991" y="207853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same</a:t>
                  </a:r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4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t="-72093" b="-883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182880" y="3268387"/>
            <a:ext cx="3585378" cy="1334920"/>
            <a:chOff x="11391459" y="1533901"/>
            <a:chExt cx="3585378" cy="1334920"/>
          </a:xfrm>
        </p:grpSpPr>
        <p:sp>
          <p:nvSpPr>
            <p:cNvPr id="151" name="TextBox 150"/>
            <p:cNvSpPr txBox="1"/>
            <p:nvPr/>
          </p:nvSpPr>
          <p:spPr>
            <a:xfrm>
              <a:off x="14689579" y="188417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=</a:t>
              </a:r>
            </a:p>
          </p:txBody>
        </p:sp>
        <p:sp>
          <p:nvSpPr>
            <p:cNvPr id="154" name="Cube 153"/>
            <p:cNvSpPr/>
            <p:nvPr/>
          </p:nvSpPr>
          <p:spPr>
            <a:xfrm>
              <a:off x="11391459" y="1533901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Cube 155"/>
            <p:cNvSpPr/>
            <p:nvPr/>
          </p:nvSpPr>
          <p:spPr>
            <a:xfrm>
              <a:off x="12813324" y="1671207"/>
              <a:ext cx="740722" cy="728667"/>
            </a:xfrm>
            <a:prstGeom prst="cube">
              <a:avLst>
                <a:gd name="adj" fmla="val 8316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Cube 157"/>
            <p:cNvSpPr/>
            <p:nvPr/>
          </p:nvSpPr>
          <p:spPr>
            <a:xfrm>
              <a:off x="13938614" y="1671207"/>
              <a:ext cx="740722" cy="728667"/>
            </a:xfrm>
            <a:prstGeom prst="cube">
              <a:avLst>
                <a:gd name="adj" fmla="val 878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Straight Arrow Connector 159"/>
            <p:cNvCxnSpPr/>
            <p:nvPr/>
          </p:nvCxnSpPr>
          <p:spPr>
            <a:xfrm>
              <a:off x="13573766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12211508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/>
                <p:cNvSpPr txBox="1"/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69767" b="-90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 = 2</a:t>
                  </a: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t="-42254" b="-15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TextBox 167"/>
            <p:cNvSpPr txBox="1"/>
            <p:nvPr/>
          </p:nvSpPr>
          <p:spPr>
            <a:xfrm>
              <a:off x="13480717" y="1749755"/>
              <a:ext cx="9012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entury Schoolbook" charset="0"/>
                  <a:ea typeface="Century Schoolbook" charset="0"/>
                  <a:cs typeface="Century Schoolbook" charset="0"/>
                </a:rPr>
                <a:t>MAX-POOL</a:t>
              </a:r>
            </a:p>
          </p:txBody>
        </p:sp>
      </p:grpSp>
      <p:graphicFrame>
        <p:nvGraphicFramePr>
          <p:cNvPr id="170" name="Table 169"/>
          <p:cNvGraphicFramePr>
            <a:graphicFrameLocks noGrp="1"/>
          </p:cNvGraphicFramePr>
          <p:nvPr>
            <p:extLst/>
          </p:nvPr>
        </p:nvGraphicFramePr>
        <p:xfrm>
          <a:off x="3907230" y="3183144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3" name="Oval 172"/>
          <p:cNvSpPr/>
          <p:nvPr/>
        </p:nvSpPr>
        <p:spPr>
          <a:xfrm>
            <a:off x="3934071" y="410911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 flipH="1">
                <a:off x="3878539" y="3777868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78539" y="3777868"/>
                <a:ext cx="287676" cy="215444"/>
              </a:xfrm>
              <a:prstGeom prst="rect">
                <a:avLst/>
              </a:prstGeom>
              <a:blipFill rotWithShape="0">
                <a:blip r:embed="rId2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Oval 181"/>
          <p:cNvSpPr/>
          <p:nvPr/>
        </p:nvSpPr>
        <p:spPr>
          <a:xfrm>
            <a:off x="6561518" y="363698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3770068" y="4366631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9216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6272725" y="3961168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193" name="Oval 192"/>
          <p:cNvSpPr/>
          <p:nvPr/>
        </p:nvSpPr>
        <p:spPr>
          <a:xfrm>
            <a:off x="3930457" y="3236473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4" name="Oval 193"/>
          <p:cNvSpPr/>
          <p:nvPr/>
        </p:nvSpPr>
        <p:spPr>
          <a:xfrm>
            <a:off x="3930457" y="3495838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4253184" y="3796940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6" name="Table 195"/>
          <p:cNvGraphicFramePr>
            <a:graphicFrameLocks noGrp="1"/>
          </p:cNvGraphicFramePr>
          <p:nvPr>
            <p:extLst/>
          </p:nvPr>
        </p:nvGraphicFramePr>
        <p:xfrm>
          <a:off x="4794747" y="3181248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7" name="Oval 196"/>
          <p:cNvSpPr/>
          <p:nvPr/>
        </p:nvSpPr>
        <p:spPr>
          <a:xfrm>
            <a:off x="4821588" y="4107219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/>
              <p:cNvSpPr txBox="1"/>
              <p:nvPr/>
            </p:nvSpPr>
            <p:spPr>
              <a:xfrm flipH="1">
                <a:off x="4766056" y="3775972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8" name="TextBox 1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66056" y="3775972"/>
                <a:ext cx="287676" cy="215444"/>
              </a:xfrm>
              <a:prstGeom prst="rect">
                <a:avLst/>
              </a:prstGeom>
              <a:blipFill rotWithShape="0">
                <a:blip r:embed="rId2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TextBox 198"/>
          <p:cNvSpPr txBox="1"/>
          <p:nvPr/>
        </p:nvSpPr>
        <p:spPr>
          <a:xfrm>
            <a:off x="4657585" y="436473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200" name="Oval 199"/>
          <p:cNvSpPr/>
          <p:nvPr/>
        </p:nvSpPr>
        <p:spPr>
          <a:xfrm>
            <a:off x="4817974" y="323457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1" name="Oval 200"/>
          <p:cNvSpPr/>
          <p:nvPr/>
        </p:nvSpPr>
        <p:spPr>
          <a:xfrm>
            <a:off x="4817974" y="349394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02" name="Straight Arrow Connector 201"/>
          <p:cNvCxnSpPr/>
          <p:nvPr/>
        </p:nvCxnSpPr>
        <p:spPr>
          <a:xfrm>
            <a:off x="5140701" y="3795044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3" name="Table 202"/>
          <p:cNvGraphicFramePr>
            <a:graphicFrameLocks noGrp="1"/>
          </p:cNvGraphicFramePr>
          <p:nvPr>
            <p:extLst/>
          </p:nvPr>
        </p:nvGraphicFramePr>
        <p:xfrm>
          <a:off x="5635634" y="3179423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Oval 203"/>
          <p:cNvSpPr/>
          <p:nvPr/>
        </p:nvSpPr>
        <p:spPr>
          <a:xfrm>
            <a:off x="5662475" y="410539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 flipH="1">
                <a:off x="5606943" y="3774147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06943" y="3774147"/>
                <a:ext cx="287676" cy="215444"/>
              </a:xfrm>
              <a:prstGeom prst="rect">
                <a:avLst/>
              </a:prstGeom>
              <a:blipFill rotWithShape="0">
                <a:blip r:embed="rId2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/>
          <p:cNvSpPr txBox="1"/>
          <p:nvPr/>
        </p:nvSpPr>
        <p:spPr>
          <a:xfrm>
            <a:off x="5498472" y="43629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207" name="Oval 206"/>
          <p:cNvSpPr/>
          <p:nvPr/>
        </p:nvSpPr>
        <p:spPr>
          <a:xfrm>
            <a:off x="5658861" y="323275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8" name="Oval 207"/>
          <p:cNvSpPr/>
          <p:nvPr/>
        </p:nvSpPr>
        <p:spPr>
          <a:xfrm>
            <a:off x="5658861" y="349211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09" name="Straight Arrow Connector 208"/>
          <p:cNvCxnSpPr/>
          <p:nvPr/>
        </p:nvCxnSpPr>
        <p:spPr>
          <a:xfrm>
            <a:off x="5981588" y="3793219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-59740" y="6140811"/>
            <a:ext cx="78149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[Mao et. al., 2014. Deep captioning with multimodal recurrent neural networks]</a:t>
            </a:r>
          </a:p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Vinyals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Show and tell</a:t>
            </a:r>
            <a:r>
              <a:rPr lang="en-US" sz="1400">
                <a:latin typeface="Century Schoolbook" charset="0"/>
                <a:ea typeface="Century Schoolbook" charset="0"/>
                <a:cs typeface="Century Schoolbook" charset="0"/>
              </a:rPr>
              <a:t>: Neural 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image caption generator]</a:t>
            </a:r>
          </a:p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Karpathy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Li, 2015. Deep visual-semantic alignments for generating image descriptions]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427396" y="491026"/>
                <a:ext cx="814380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396" y="491026"/>
                <a:ext cx="814380" cy="403637"/>
              </a:xfrm>
              <a:prstGeom prst="rect">
                <a:avLst/>
              </a:prstGeom>
              <a:blipFill rotWithShape="0">
                <a:blip r:embed="rId2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8888182" y="4735068"/>
            <a:ext cx="1021891" cy="1035895"/>
            <a:chOff x="9919737" y="4984836"/>
            <a:chExt cx="1021891" cy="1035895"/>
          </a:xfrm>
        </p:grpSpPr>
        <p:sp>
          <p:nvSpPr>
            <p:cNvPr id="83" name="Rectangle 82"/>
            <p:cNvSpPr/>
            <p:nvPr/>
          </p:nvSpPr>
          <p:spPr>
            <a:xfrm>
              <a:off x="10153704" y="5473587"/>
              <a:ext cx="375549" cy="2967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10124546" y="4984836"/>
                  <a:ext cx="817082" cy="3745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546" y="4984836"/>
                  <a:ext cx="817082" cy="374590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t="-1639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/>
            <p:cNvCxnSpPr/>
            <p:nvPr/>
          </p:nvCxnSpPr>
          <p:spPr>
            <a:xfrm flipV="1">
              <a:off x="10340199" y="5808078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10344864" y="5214742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 88"/>
            <p:cNvSpPr/>
            <p:nvPr/>
          </p:nvSpPr>
          <p:spPr>
            <a:xfrm>
              <a:off x="9919737" y="5162311"/>
              <a:ext cx="419514" cy="85842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216815" y="4713801"/>
            <a:ext cx="854853" cy="1399925"/>
            <a:chOff x="8248370" y="4963569"/>
            <a:chExt cx="854853" cy="1399925"/>
          </a:xfrm>
        </p:grpSpPr>
        <p:sp>
          <p:nvSpPr>
            <p:cNvPr id="95" name="Rectangle 94"/>
            <p:cNvSpPr/>
            <p:nvPr/>
          </p:nvSpPr>
          <p:spPr>
            <a:xfrm>
              <a:off x="8277529" y="5452320"/>
              <a:ext cx="375548" cy="2967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8277529" y="5994162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7529" y="5994162"/>
                  <a:ext cx="367985" cy="36933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8248370" y="4963569"/>
                  <a:ext cx="732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370" y="4963569"/>
                  <a:ext cx="732893" cy="36933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t="-3279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/>
            <p:cNvCxnSpPr/>
            <p:nvPr/>
          </p:nvCxnSpPr>
          <p:spPr>
            <a:xfrm flipV="1">
              <a:off x="8464029" y="5786811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8468482" y="5207266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9101281" y="5788551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 86"/>
            <p:cNvSpPr/>
            <p:nvPr/>
          </p:nvSpPr>
          <p:spPr>
            <a:xfrm>
              <a:off x="8683709" y="5146596"/>
              <a:ext cx="419514" cy="85842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 flipV="1">
              <a:off x="8653077" y="5589827"/>
              <a:ext cx="26919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854072" y="4715541"/>
            <a:ext cx="867677" cy="1050121"/>
            <a:chOff x="7854072" y="4715541"/>
            <a:chExt cx="867677" cy="1050121"/>
          </a:xfrm>
        </p:grpSpPr>
        <p:cxnSp>
          <p:nvCxnSpPr>
            <p:cNvPr id="77" name="Straight Arrow Connector 76"/>
            <p:cNvCxnSpPr/>
            <p:nvPr/>
          </p:nvCxnSpPr>
          <p:spPr>
            <a:xfrm flipV="1">
              <a:off x="8715479" y="5543974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7854072" y="4715541"/>
              <a:ext cx="867677" cy="1050121"/>
              <a:chOff x="8885627" y="4965309"/>
              <a:chExt cx="867677" cy="1050121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8914786" y="5454060"/>
                <a:ext cx="375549" cy="29679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8885627" y="4965309"/>
                    <a:ext cx="732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5627" y="4965309"/>
                    <a:ext cx="732893" cy="369332"/>
                  </a:xfrm>
                  <a:prstGeom prst="rect">
                    <a:avLst/>
                  </a:prstGeom>
                  <a:blipFill rotWithShape="0">
                    <a:blip r:embed="rId30"/>
                    <a:stretch>
                      <a:fillRect t="-333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Arrow Connector 81"/>
              <p:cNvCxnSpPr/>
              <p:nvPr/>
            </p:nvCxnSpPr>
            <p:spPr>
              <a:xfrm flipV="1">
                <a:off x="9105734" y="5209006"/>
                <a:ext cx="0" cy="20735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/>
              <p:cNvSpPr/>
              <p:nvPr/>
            </p:nvSpPr>
            <p:spPr>
              <a:xfrm>
                <a:off x="9333790" y="5157010"/>
                <a:ext cx="419514" cy="858420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 flipV="1">
                <a:off x="9277536" y="5589827"/>
                <a:ext cx="26919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/>
          <p:cNvGrpSpPr/>
          <p:nvPr/>
        </p:nvGrpSpPr>
        <p:grpSpPr>
          <a:xfrm>
            <a:off x="8464098" y="5149179"/>
            <a:ext cx="658051" cy="400110"/>
            <a:chOff x="9495653" y="5398947"/>
            <a:chExt cx="658051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9495653" y="5398947"/>
                  <a:ext cx="4619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5653" y="5398947"/>
                  <a:ext cx="461986" cy="400110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Arrow Connector 101"/>
            <p:cNvCxnSpPr/>
            <p:nvPr/>
          </p:nvCxnSpPr>
          <p:spPr>
            <a:xfrm flipV="1">
              <a:off x="9884506" y="5613273"/>
              <a:ext cx="26919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5540048B-FB64-4755-B3F5-424056E13874}"/>
                  </a:ext>
                </a:extLst>
              </p14:cNvPr>
              <p14:cNvContentPartPr/>
              <p14:nvPr/>
            </p14:nvContentPartPr>
            <p14:xfrm>
              <a:off x="5670720" y="450720"/>
              <a:ext cx="5810400" cy="580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40048B-FB64-4755-B3F5-424056E138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61360" y="441360"/>
                <a:ext cx="5829120" cy="58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="" xmlns:a16="http://schemas.microsoft.com/office/drawing/2014/main" id="{1096247C-C1AE-4C49-BA44-5898B1043055}"/>
                  </a:ext>
                </a:extLst>
              </p14:cNvPr>
              <p14:cNvContentPartPr/>
              <p14:nvPr/>
            </p14:nvContentPartPr>
            <p14:xfrm>
              <a:off x="5829480" y="6470640"/>
              <a:ext cx="2159280" cy="267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96247C-C1AE-4C49-BA44-5898B10430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20120" y="6461280"/>
                <a:ext cx="217800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9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/>
      <p:bldP spid="182" grpId="0" animBg="1"/>
      <p:bldP spid="183" grpId="0"/>
      <p:bldP spid="192" grpId="0"/>
      <p:bldP spid="193" grpId="0" animBg="1"/>
      <p:bldP spid="194" grpId="0" animBg="1"/>
      <p:bldP spid="197" grpId="0" animBg="1"/>
      <p:bldP spid="198" grpId="0"/>
      <p:bldP spid="199" grpId="0"/>
      <p:bldP spid="200" grpId="0" animBg="1"/>
      <p:bldP spid="201" grpId="0" animBg="1"/>
      <p:bldP spid="204" grpId="0" animBg="1"/>
      <p:bldP spid="205" grpId="0"/>
      <p:bldP spid="206" grpId="0"/>
      <p:bldP spid="207" grpId="0" animBg="1"/>
      <p:bldP spid="20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Attention model intuition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0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problem of long sequences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5587" y="2596329"/>
            <a:ext cx="1138685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entury Schoolbook" charset="0"/>
                <a:ea typeface="Century Schoolbook" charset="0"/>
                <a:cs typeface="Century Schoolbook" charset="0"/>
              </a:rPr>
              <a:t>Jane s'est rendue en Afrique en septembre dernier, a apprécié la culture et a rencontré beaucoup de gens merveilleux; elle est revenue en parlant comment son voyage était merveilleux, et elle me tente d'y aller aussi.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1683" y="3586322"/>
            <a:ext cx="107083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entury Schoolbook" charset="0"/>
                <a:ea typeface="Century Schoolbook" charset="0"/>
                <a:cs typeface="Century Schoolbook" charset="0"/>
              </a:rPr>
              <a:t>Jane went to Africa last September, and enjoyed the culture and met many wonderful people; she came back raving about how wonderful her trip was, and is tempting me to go too.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5388" y="4395462"/>
            <a:ext cx="9186356" cy="2405946"/>
            <a:chOff x="335388" y="4395462"/>
            <a:chExt cx="9186356" cy="2405946"/>
          </a:xfrm>
        </p:grpSpPr>
        <p:grpSp>
          <p:nvGrpSpPr>
            <p:cNvPr id="71" name="Group 70"/>
            <p:cNvGrpSpPr/>
            <p:nvPr/>
          </p:nvGrpSpPr>
          <p:grpSpPr>
            <a:xfrm>
              <a:off x="1336904" y="4395462"/>
              <a:ext cx="8184840" cy="2405946"/>
              <a:chOff x="1336904" y="4395462"/>
              <a:chExt cx="8184840" cy="2405946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336904" y="4395462"/>
                <a:ext cx="5482402" cy="2405946"/>
                <a:chOff x="1336904" y="4395462"/>
                <a:chExt cx="5482402" cy="2405946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1336904" y="4395462"/>
                  <a:ext cx="5482402" cy="2078910"/>
                  <a:chOff x="1336904" y="4682359"/>
                  <a:chExt cx="6613440" cy="1792013"/>
                </a:xfrm>
              </p:grpSpPr>
              <p:cxnSp>
                <p:nvCxnSpPr>
                  <p:cNvPr id="10" name="Straight Arrow Connector 9"/>
                  <p:cNvCxnSpPr/>
                  <p:nvPr/>
                </p:nvCxnSpPr>
                <p:spPr>
                  <a:xfrm>
                    <a:off x="1336904" y="6321972"/>
                    <a:ext cx="661344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 flipV="1">
                    <a:off x="1466193" y="4682359"/>
                    <a:ext cx="0" cy="179201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1878393" y="6165039"/>
                  <a:ext cx="418704" cy="636369"/>
                  <a:chOff x="1878393" y="6164054"/>
                  <a:chExt cx="418704" cy="636369"/>
                </a:xfrm>
              </p:grpSpPr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2087745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78393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10</a:t>
                    </a:r>
                  </a:p>
                </p:txBody>
              </p: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2842758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57" name="Straight Connector 56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20</a:t>
                    </a:r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3807123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30</a:t>
                    </a:r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4771488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40</a:t>
                    </a:r>
                  </a:p>
                </p:txBody>
              </p:sp>
            </p:grpSp>
            <p:grpSp>
              <p:nvGrpSpPr>
                <p:cNvPr id="66" name="Group 65"/>
                <p:cNvGrpSpPr/>
                <p:nvPr/>
              </p:nvGrpSpPr>
              <p:grpSpPr>
                <a:xfrm>
                  <a:off x="5735851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50</a:t>
                    </a:r>
                  </a:p>
                </p:txBody>
              </p:sp>
            </p:grpSp>
          </p:grpSp>
          <p:sp>
            <p:nvSpPr>
              <p:cNvPr id="70" name="TextBox 69"/>
              <p:cNvSpPr txBox="1"/>
              <p:nvPr/>
            </p:nvSpPr>
            <p:spPr>
              <a:xfrm>
                <a:off x="7054402" y="6297573"/>
                <a:ext cx="2467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Sentence length</a:t>
                </a: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35388" y="5019418"/>
              <a:ext cx="9300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Bleu </a:t>
              </a:r>
            </a:p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score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297097" y="768210"/>
            <a:ext cx="6716160" cy="1947511"/>
            <a:chOff x="3804911" y="3521102"/>
            <a:chExt cx="6716160" cy="1947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/>
            <p:cNvSpPr/>
            <p:nvPr/>
          </p:nvSpPr>
          <p:spPr>
            <a:xfrm>
              <a:off x="4861611" y="4229936"/>
              <a:ext cx="442442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4543654" y="4431067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/>
            <p:cNvCxnSpPr/>
            <p:nvPr/>
          </p:nvCxnSpPr>
          <p:spPr>
            <a:xfrm flipV="1">
              <a:off x="5081331" y="4709601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6224382" y="4232431"/>
              <a:ext cx="442443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6444097" y="4712096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7541907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7368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/>
            <p:nvPr/>
          </p:nvCxnSpPr>
          <p:spPr>
            <a:xfrm flipV="1">
              <a:off x="7767117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6899028" y="41821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/>
            <p:cNvCxnSpPr/>
            <p:nvPr/>
          </p:nvCxnSpPr>
          <p:spPr>
            <a:xfrm>
              <a:off x="5341350" y="4446186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6704207" y="4446186"/>
              <a:ext cx="837700" cy="16327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9478424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403" b="-46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/>
            <p:cNvCxnSpPr/>
            <p:nvPr/>
          </p:nvCxnSpPr>
          <p:spPr>
            <a:xfrm flipV="1">
              <a:off x="9703630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8010857" y="4446186"/>
              <a:ext cx="413609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8930646" y="4462512"/>
              <a:ext cx="414329" cy="3474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6E31A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5952967" y="4462512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Freeform 95"/>
            <p:cNvSpPr/>
            <p:nvPr/>
          </p:nvSpPr>
          <p:spPr>
            <a:xfrm>
              <a:off x="7998800" y="4155078"/>
              <a:ext cx="360713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 flipV="1">
              <a:off x="8359513" y="4785312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Freeform 97"/>
            <p:cNvSpPr/>
            <p:nvPr/>
          </p:nvSpPr>
          <p:spPr>
            <a:xfrm>
              <a:off x="9242412" y="4157003"/>
              <a:ext cx="441992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 flipV="1">
              <a:off x="9684405" y="4787237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442E4551-C019-4B4D-8409-D3F49359710D}"/>
                  </a:ext>
                </a:extLst>
              </p14:cNvPr>
              <p14:cNvContentPartPr/>
              <p14:nvPr/>
            </p14:nvContentPartPr>
            <p14:xfrm>
              <a:off x="431640" y="1263600"/>
              <a:ext cx="11424240" cy="4680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2E4551-C019-4B4D-8409-D3F4935971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2280" y="1254240"/>
                <a:ext cx="11442960" cy="46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80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Attention model intuition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508578" y="5168264"/>
            <a:ext cx="7871194" cy="464547"/>
            <a:chOff x="1669519" y="4695287"/>
            <a:chExt cx="7871194" cy="464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69519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9519" y="4697259"/>
                  <a:ext cx="820590" cy="46060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548414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414" y="4697259"/>
                  <a:ext cx="820590" cy="46060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233680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3680" y="4697259"/>
                  <a:ext cx="820590" cy="46060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629667" y="4695287"/>
                  <a:ext cx="911046" cy="464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667" y="4695287"/>
                  <a:ext cx="911046" cy="46454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230659" y="4695287"/>
                  <a:ext cx="911046" cy="464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659" y="4695287"/>
                  <a:ext cx="911046" cy="46454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399728" y="5632811"/>
            <a:ext cx="8607158" cy="556964"/>
            <a:chOff x="1560669" y="5159834"/>
            <a:chExt cx="8607158" cy="556964"/>
          </a:xfrm>
        </p:grpSpPr>
        <p:sp>
          <p:nvSpPr>
            <p:cNvPr id="14" name="TextBox 13"/>
            <p:cNvSpPr txBox="1"/>
            <p:nvPr/>
          </p:nvSpPr>
          <p:spPr>
            <a:xfrm>
              <a:off x="1560669" y="5191909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278641" y="5191306"/>
              <a:ext cx="10903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visite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856966" y="5159834"/>
              <a:ext cx="1624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l’Afrique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351220" y="5169766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en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253520" y="5193578"/>
              <a:ext cx="1914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septembre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867712" y="5191306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-25708" y="6550409"/>
            <a:ext cx="818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Bahdanau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Neural machine translation by jointly learning to align and translate]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95697" y="3183722"/>
            <a:ext cx="8137726" cy="531895"/>
            <a:chOff x="1356638" y="3183722"/>
            <a:chExt cx="8137726" cy="5318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1356638" y="3183722"/>
                  <a:ext cx="1814268" cy="5318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6638" y="3183722"/>
                  <a:ext cx="1814268" cy="53189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70455" b="-43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0710" y="3183722"/>
                  <a:ext cx="1814269" cy="5318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710" y="3183722"/>
                  <a:ext cx="1814269" cy="53189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70455" b="-43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8531729" y="3216753"/>
                  <a:ext cx="962635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1" name="TextBox 1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729" y="3216753"/>
                  <a:ext cx="962635" cy="46583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80263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5152916" y="321883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916" y="3218837"/>
                  <a:ext cx="962636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7057740" y="321883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1" name="TextBox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7740" y="3218837"/>
                  <a:ext cx="962636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813351" y="3526142"/>
            <a:ext cx="9537760" cy="1659977"/>
            <a:chOff x="-25708" y="3526142"/>
            <a:chExt cx="9537760" cy="1659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-25708" y="3983757"/>
                  <a:ext cx="898655" cy="313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708" y="3983757"/>
                  <a:ext cx="898655" cy="31318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1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Rectangle 123"/>
            <p:cNvSpPr/>
            <p:nvPr/>
          </p:nvSpPr>
          <p:spPr>
            <a:xfrm>
              <a:off x="1466417" y="4015336"/>
              <a:ext cx="461217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832138" y="4212082"/>
              <a:ext cx="4965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7" idx="0"/>
              <a:endCxn id="163" idx="2"/>
            </p:cNvCxnSpPr>
            <p:nvPr/>
          </p:nvCxnSpPr>
          <p:spPr>
            <a:xfrm flipH="1" flipV="1">
              <a:off x="1697026" y="4505682"/>
              <a:ext cx="357080" cy="6804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>
              <a:off x="3416400" y="4015337"/>
              <a:ext cx="461218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19886" y="4017678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90500" y="4019803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Curved Connector 134"/>
            <p:cNvCxnSpPr>
              <a:stCxn id="167" idx="2"/>
              <a:endCxn id="166" idx="2"/>
            </p:cNvCxnSpPr>
            <p:nvPr/>
          </p:nvCxnSpPr>
          <p:spPr>
            <a:xfrm rot="5400000" flipH="1">
              <a:off x="3284739" y="3573777"/>
              <a:ext cx="2125" cy="1870614"/>
            </a:xfrm>
            <a:prstGeom prst="curvedConnector3">
              <a:avLst>
                <a:gd name="adj1" fmla="val -10757647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urved Connector 135"/>
            <p:cNvCxnSpPr>
              <a:cxnSpLocks/>
              <a:stCxn id="163" idx="2"/>
            </p:cNvCxnSpPr>
            <p:nvPr/>
          </p:nvCxnSpPr>
          <p:spPr>
            <a:xfrm rot="16200000" flipH="1">
              <a:off x="2672013" y="3530682"/>
              <a:ext cx="1" cy="1949986"/>
            </a:xfrm>
            <a:prstGeom prst="curvedConnector3">
              <a:avLst>
                <a:gd name="adj1" fmla="val 22860100000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9004711" y="3971550"/>
              <a:ext cx="507341" cy="4903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408952" y="3971550"/>
              <a:ext cx="507341" cy="4903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054037" y="3989437"/>
              <a:ext cx="461217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004020" y="3989438"/>
              <a:ext cx="461218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707506" y="3991779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7578120" y="3993904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urved Connector 163"/>
            <p:cNvCxnSpPr/>
            <p:nvPr/>
          </p:nvCxnSpPr>
          <p:spPr>
            <a:xfrm rot="5400000" flipH="1">
              <a:off x="6872359" y="3547878"/>
              <a:ext cx="2125" cy="1870614"/>
            </a:xfrm>
            <a:prstGeom prst="curvedConnector3">
              <a:avLst>
                <a:gd name="adj1" fmla="val -10757647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/>
            <p:cNvCxnSpPr/>
            <p:nvPr/>
          </p:nvCxnSpPr>
          <p:spPr>
            <a:xfrm rot="16200000" flipH="1">
              <a:off x="6259633" y="3504783"/>
              <a:ext cx="1" cy="1949986"/>
            </a:xfrm>
            <a:prstGeom prst="curvedConnector3">
              <a:avLst>
                <a:gd name="adj1" fmla="val 22860100000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/>
            <p:cNvCxnSpPr>
              <a:cxnSpLocks/>
              <a:endCxn id="169" idx="2"/>
            </p:cNvCxnSpPr>
            <p:nvPr/>
          </p:nvCxnSpPr>
          <p:spPr>
            <a:xfrm rot="5400000" flipH="1" flipV="1">
              <a:off x="4452877" y="3673914"/>
              <a:ext cx="25900" cy="1637637"/>
            </a:xfrm>
            <a:prstGeom prst="curvedConnector3">
              <a:avLst>
                <a:gd name="adj1" fmla="val -882625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/>
            <p:cNvCxnSpPr/>
            <p:nvPr/>
          </p:nvCxnSpPr>
          <p:spPr>
            <a:xfrm rot="5400000" flipH="1" flipV="1">
              <a:off x="7939681" y="3756842"/>
              <a:ext cx="17890" cy="1427994"/>
            </a:xfrm>
            <a:prstGeom prst="curvedConnector3">
              <a:avLst>
                <a:gd name="adj1" fmla="val -1277809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urved Connector 167"/>
            <p:cNvCxnSpPr/>
            <p:nvPr/>
          </p:nvCxnSpPr>
          <p:spPr>
            <a:xfrm rot="5400000">
              <a:off x="8522380" y="3748244"/>
              <a:ext cx="22353" cy="1449653"/>
            </a:xfrm>
            <a:prstGeom prst="curvedConnector3">
              <a:avLst>
                <a:gd name="adj1" fmla="val 1122682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168"/>
            <p:cNvCxnSpPr>
              <a:endCxn id="167" idx="2"/>
            </p:cNvCxnSpPr>
            <p:nvPr/>
          </p:nvCxnSpPr>
          <p:spPr>
            <a:xfrm rot="5400000">
              <a:off x="5065600" y="3637631"/>
              <a:ext cx="28024" cy="1717006"/>
            </a:xfrm>
            <a:prstGeom prst="curvedConnector3">
              <a:avLst>
                <a:gd name="adj1" fmla="val 915729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7" idx="0"/>
              <a:endCxn id="166" idx="2"/>
            </p:cNvCxnSpPr>
            <p:nvPr/>
          </p:nvCxnSpPr>
          <p:spPr>
            <a:xfrm flipV="1">
              <a:off x="2054106" y="4508021"/>
              <a:ext cx="296389" cy="67809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</p:cNvCxnSpPr>
            <p:nvPr/>
          </p:nvCxnSpPr>
          <p:spPr>
            <a:xfrm flipH="1" flipV="1">
              <a:off x="3647009" y="4505683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endCxn id="167" idx="2"/>
            </p:cNvCxnSpPr>
            <p:nvPr/>
          </p:nvCxnSpPr>
          <p:spPr>
            <a:xfrm flipV="1">
              <a:off x="3933001" y="4510146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</p:cNvCxnSpPr>
            <p:nvPr/>
          </p:nvCxnSpPr>
          <p:spPr>
            <a:xfrm flipV="1">
              <a:off x="3647009" y="3580449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67" idx="0"/>
            </p:cNvCxnSpPr>
            <p:nvPr/>
          </p:nvCxnSpPr>
          <p:spPr>
            <a:xfrm flipH="1" flipV="1">
              <a:off x="3941594" y="3574396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1730971" y="3580664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2025556" y="3574611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5309087" y="3543321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 flipV="1">
              <a:off x="5603672" y="3537268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7222553" y="3536662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 flipV="1">
              <a:off x="7517138" y="3530609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8684282" y="3532195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8978867" y="3526142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5320517" y="4481852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5606509" y="4486315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 flipV="1">
              <a:off x="7220701" y="4491757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7506693" y="4496220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 flipV="1">
              <a:off x="8654773" y="4457430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8940765" y="4461893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7C21E6DC-69B8-48DD-9C67-9797FDD424E8}"/>
                  </a:ext>
                </a:extLst>
              </p14:cNvPr>
              <p14:cNvContentPartPr/>
              <p14:nvPr/>
            </p14:nvContentPartPr>
            <p14:xfrm>
              <a:off x="939960" y="654120"/>
              <a:ext cx="11049120" cy="6102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21E6DC-69B8-48DD-9C67-9797FDD424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0600" y="644760"/>
                <a:ext cx="11067840" cy="61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439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Attention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551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Attention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93194" y="5838964"/>
            <a:ext cx="7871194" cy="464547"/>
            <a:chOff x="1669519" y="4695287"/>
            <a:chExt cx="7871194" cy="464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69519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9519" y="4697259"/>
                  <a:ext cx="820590" cy="46060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548414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414" y="4697259"/>
                  <a:ext cx="820590" cy="46060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233680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3680" y="4697259"/>
                  <a:ext cx="820590" cy="46060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629667" y="4695287"/>
                  <a:ext cx="911046" cy="464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667" y="4695287"/>
                  <a:ext cx="911046" cy="46454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230659" y="4695287"/>
                  <a:ext cx="911046" cy="464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659" y="4695287"/>
                  <a:ext cx="911046" cy="46454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284344" y="6118156"/>
            <a:ext cx="8607158" cy="556964"/>
            <a:chOff x="1560669" y="5159834"/>
            <a:chExt cx="8607158" cy="556964"/>
          </a:xfrm>
        </p:grpSpPr>
        <p:sp>
          <p:nvSpPr>
            <p:cNvPr id="14" name="TextBox 13"/>
            <p:cNvSpPr txBox="1"/>
            <p:nvPr/>
          </p:nvSpPr>
          <p:spPr>
            <a:xfrm>
              <a:off x="1560669" y="5191909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278641" y="5191306"/>
              <a:ext cx="10903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visite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856966" y="5159834"/>
              <a:ext cx="1624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l’Afrique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298778" y="5169766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en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253520" y="5193578"/>
              <a:ext cx="1914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septembre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867712" y="5191306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-25708" y="6550409"/>
            <a:ext cx="818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Bahdanau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Neural machine translation by jointly learning to align and translate]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7967" y="4196842"/>
            <a:ext cx="9537760" cy="1659977"/>
            <a:chOff x="-25708" y="3526142"/>
            <a:chExt cx="9537760" cy="1659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-25708" y="3983757"/>
                  <a:ext cx="898655" cy="313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708" y="3983757"/>
                  <a:ext cx="898655" cy="31318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1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Rectangle 123"/>
            <p:cNvSpPr/>
            <p:nvPr/>
          </p:nvSpPr>
          <p:spPr>
            <a:xfrm>
              <a:off x="1466417" y="4015336"/>
              <a:ext cx="461217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832138" y="4212082"/>
              <a:ext cx="4965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7" idx="0"/>
              <a:endCxn id="163" idx="2"/>
            </p:cNvCxnSpPr>
            <p:nvPr/>
          </p:nvCxnSpPr>
          <p:spPr>
            <a:xfrm flipH="1" flipV="1">
              <a:off x="1697026" y="4505682"/>
              <a:ext cx="357080" cy="6804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>
              <a:off x="3416400" y="4015337"/>
              <a:ext cx="461218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19886" y="4017678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90500" y="4019803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Curved Connector 134"/>
            <p:cNvCxnSpPr>
              <a:stCxn id="167" idx="2"/>
              <a:endCxn id="166" idx="2"/>
            </p:cNvCxnSpPr>
            <p:nvPr/>
          </p:nvCxnSpPr>
          <p:spPr>
            <a:xfrm rot="5400000" flipH="1">
              <a:off x="3284739" y="3573777"/>
              <a:ext cx="2125" cy="1870614"/>
            </a:xfrm>
            <a:prstGeom prst="curvedConnector3">
              <a:avLst>
                <a:gd name="adj1" fmla="val -10757647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urved Connector 135"/>
            <p:cNvCxnSpPr>
              <a:cxnSpLocks/>
              <a:stCxn id="163" idx="2"/>
            </p:cNvCxnSpPr>
            <p:nvPr/>
          </p:nvCxnSpPr>
          <p:spPr>
            <a:xfrm rot="16200000" flipH="1">
              <a:off x="2672013" y="3530682"/>
              <a:ext cx="1" cy="1949986"/>
            </a:xfrm>
            <a:prstGeom prst="curvedConnector3">
              <a:avLst>
                <a:gd name="adj1" fmla="val 22860100000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9004711" y="3971550"/>
              <a:ext cx="507341" cy="4903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408952" y="3971550"/>
              <a:ext cx="507341" cy="4903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054037" y="3989437"/>
              <a:ext cx="461217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004020" y="3989438"/>
              <a:ext cx="461218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707506" y="3991779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7578120" y="3993904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urved Connector 163"/>
            <p:cNvCxnSpPr/>
            <p:nvPr/>
          </p:nvCxnSpPr>
          <p:spPr>
            <a:xfrm rot="5400000" flipH="1">
              <a:off x="6872359" y="3547878"/>
              <a:ext cx="2125" cy="1870614"/>
            </a:xfrm>
            <a:prstGeom prst="curvedConnector3">
              <a:avLst>
                <a:gd name="adj1" fmla="val -10757647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/>
            <p:cNvCxnSpPr/>
            <p:nvPr/>
          </p:nvCxnSpPr>
          <p:spPr>
            <a:xfrm rot="16200000" flipH="1">
              <a:off x="6259633" y="3504783"/>
              <a:ext cx="1" cy="1949986"/>
            </a:xfrm>
            <a:prstGeom prst="curvedConnector3">
              <a:avLst>
                <a:gd name="adj1" fmla="val 22860100000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/>
            <p:cNvCxnSpPr>
              <a:cxnSpLocks/>
              <a:endCxn id="169" idx="2"/>
            </p:cNvCxnSpPr>
            <p:nvPr/>
          </p:nvCxnSpPr>
          <p:spPr>
            <a:xfrm rot="5400000" flipH="1" flipV="1">
              <a:off x="4452877" y="3673914"/>
              <a:ext cx="25900" cy="1637637"/>
            </a:xfrm>
            <a:prstGeom prst="curvedConnector3">
              <a:avLst>
                <a:gd name="adj1" fmla="val -882625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/>
            <p:cNvCxnSpPr/>
            <p:nvPr/>
          </p:nvCxnSpPr>
          <p:spPr>
            <a:xfrm rot="5400000" flipH="1" flipV="1">
              <a:off x="7939681" y="3756842"/>
              <a:ext cx="17890" cy="1427994"/>
            </a:xfrm>
            <a:prstGeom prst="curvedConnector3">
              <a:avLst>
                <a:gd name="adj1" fmla="val -1277809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urved Connector 167"/>
            <p:cNvCxnSpPr/>
            <p:nvPr/>
          </p:nvCxnSpPr>
          <p:spPr>
            <a:xfrm rot="5400000">
              <a:off x="8522380" y="3748244"/>
              <a:ext cx="22353" cy="1449653"/>
            </a:xfrm>
            <a:prstGeom prst="curvedConnector3">
              <a:avLst>
                <a:gd name="adj1" fmla="val 1122682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168"/>
            <p:cNvCxnSpPr>
              <a:endCxn id="167" idx="2"/>
            </p:cNvCxnSpPr>
            <p:nvPr/>
          </p:nvCxnSpPr>
          <p:spPr>
            <a:xfrm rot="5400000">
              <a:off x="5065600" y="3637631"/>
              <a:ext cx="28024" cy="1717006"/>
            </a:xfrm>
            <a:prstGeom prst="curvedConnector3">
              <a:avLst>
                <a:gd name="adj1" fmla="val 915729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7" idx="0"/>
              <a:endCxn id="166" idx="2"/>
            </p:cNvCxnSpPr>
            <p:nvPr/>
          </p:nvCxnSpPr>
          <p:spPr>
            <a:xfrm flipV="1">
              <a:off x="2054106" y="4508021"/>
              <a:ext cx="296389" cy="67809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</p:cNvCxnSpPr>
            <p:nvPr/>
          </p:nvCxnSpPr>
          <p:spPr>
            <a:xfrm flipH="1" flipV="1">
              <a:off x="3647009" y="4505683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endCxn id="167" idx="2"/>
            </p:cNvCxnSpPr>
            <p:nvPr/>
          </p:nvCxnSpPr>
          <p:spPr>
            <a:xfrm flipV="1">
              <a:off x="3933001" y="4510146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</p:cNvCxnSpPr>
            <p:nvPr/>
          </p:nvCxnSpPr>
          <p:spPr>
            <a:xfrm flipV="1">
              <a:off x="3647009" y="3580449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67" idx="0"/>
            </p:cNvCxnSpPr>
            <p:nvPr/>
          </p:nvCxnSpPr>
          <p:spPr>
            <a:xfrm flipH="1" flipV="1">
              <a:off x="3941594" y="3574396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1730971" y="3580664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2025556" y="3574611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5309087" y="3543321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 flipV="1">
              <a:off x="5603672" y="3537268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7222553" y="3536662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 flipV="1">
              <a:off x="7517138" y="3530609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8684282" y="3532195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8978867" y="3526142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5320517" y="4481852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5606509" y="4486315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 flipV="1">
              <a:off x="7220701" y="4491757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7506693" y="4496220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 flipV="1">
              <a:off x="8654773" y="4457430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8940765" y="4461893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98E26ADC-B40F-4AF1-8FAE-23B8DAB0554E}"/>
                  </a:ext>
                </a:extLst>
              </p14:cNvPr>
              <p14:cNvContentPartPr/>
              <p14:nvPr/>
            </p14:nvContentPartPr>
            <p14:xfrm>
              <a:off x="736560" y="50760"/>
              <a:ext cx="11131920" cy="643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8E26ADC-B40F-4AF1-8FAE-23B8DAB055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7200" y="41400"/>
                <a:ext cx="11150640" cy="64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36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BD45E5F8-8221-4B69-A020-C65DB4F3033E}"/>
              </a:ext>
            </a:extLst>
          </p:cNvPr>
          <p:cNvSpPr txBox="1"/>
          <p:nvPr/>
        </p:nvSpPr>
        <p:spPr>
          <a:xfrm>
            <a:off x="-20000" y="6229533"/>
            <a:ext cx="818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Bahdanau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Neural machine translation by jointly learning to align and translate]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Computing attention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20000" y="6509382"/>
            <a:ext cx="8116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[Xu et. al., 2015. Show, attend and tell: Neural image caption generation with visual attention]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8728" y="1088339"/>
                <a:ext cx="9309343" cy="5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𝛼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amount of attention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sz="28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should pay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8" y="1088339"/>
                <a:ext cx="9309343" cy="581891"/>
              </a:xfrm>
              <a:prstGeom prst="rect">
                <a:avLst/>
              </a:prstGeom>
              <a:blipFill>
                <a:blip r:embed="rId3"/>
                <a:stretch>
                  <a:fillRect t="-1053" b="-2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46811" y="2182081"/>
                <a:ext cx="3897092" cy="1031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𝛼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exp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exp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 </m:t>
                        </m:r>
                      </m:den>
                    </m:f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1" y="2182081"/>
                <a:ext cx="3897092" cy="103105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/>
          <p:cNvGrpSpPr/>
          <p:nvPr/>
        </p:nvGrpSpPr>
        <p:grpSpPr>
          <a:xfrm>
            <a:off x="638728" y="3550119"/>
            <a:ext cx="4069172" cy="1419977"/>
            <a:chOff x="638728" y="3550119"/>
            <a:chExt cx="4069172" cy="1419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38728" y="3550119"/>
                  <a:ext cx="1331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28" y="3550119"/>
                  <a:ext cx="1331262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38728" y="4364187"/>
                  <a:ext cx="1121524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28" y="4364187"/>
                  <a:ext cx="1121524" cy="58189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/>
            <p:cNvCxnSpPr>
              <a:stCxn id="62" idx="3"/>
            </p:cNvCxnSpPr>
            <p:nvPr/>
          </p:nvCxnSpPr>
          <p:spPr>
            <a:xfrm flipV="1">
              <a:off x="1760252" y="4273157"/>
              <a:ext cx="700302" cy="3819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61" idx="3"/>
            </p:cNvCxnSpPr>
            <p:nvPr/>
          </p:nvCxnSpPr>
          <p:spPr>
            <a:xfrm>
              <a:off x="1969990" y="3811729"/>
              <a:ext cx="507477" cy="3446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491773" y="3550119"/>
              <a:ext cx="338093" cy="14199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22603" y="3606144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22603" y="3957409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22603" y="4308674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522603" y="4659940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2872858" y="4231729"/>
              <a:ext cx="59874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417098" y="3924771"/>
                  <a:ext cx="1290802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098" y="3924771"/>
                  <a:ext cx="1290802" cy="58189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7933561" y="3097014"/>
            <a:ext cx="3588352" cy="1011643"/>
            <a:chOff x="7933561" y="2779514"/>
            <a:chExt cx="3588352" cy="1011643"/>
          </a:xfrm>
        </p:grpSpPr>
        <p:cxnSp>
          <p:nvCxnSpPr>
            <p:cNvPr id="71" name="Straight Arrow Connector 70"/>
            <p:cNvCxnSpPr>
              <a:endCxn id="84" idx="4"/>
            </p:cNvCxnSpPr>
            <p:nvPr/>
          </p:nvCxnSpPr>
          <p:spPr>
            <a:xfrm flipV="1">
              <a:off x="9119081" y="3201919"/>
              <a:ext cx="280889" cy="5751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7933561" y="2779514"/>
              <a:ext cx="3588352" cy="1011643"/>
              <a:chOff x="7933561" y="2779514"/>
              <a:chExt cx="3588352" cy="1011643"/>
            </a:xfrm>
          </p:grpSpPr>
          <p:cxnSp>
            <p:nvCxnSpPr>
              <p:cNvPr id="70" name="Straight Arrow Connector 69"/>
              <p:cNvCxnSpPr>
                <a:endCxn id="84" idx="4"/>
              </p:cNvCxnSpPr>
              <p:nvPr/>
            </p:nvCxnSpPr>
            <p:spPr>
              <a:xfrm flipV="1">
                <a:off x="7933561" y="3201919"/>
                <a:ext cx="1466409" cy="57236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endCxn id="84" idx="4"/>
              </p:cNvCxnSpPr>
              <p:nvPr/>
            </p:nvCxnSpPr>
            <p:spPr>
              <a:xfrm flipH="1" flipV="1">
                <a:off x="9399970" y="3201919"/>
                <a:ext cx="955961" cy="5667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9399970" y="3201920"/>
                <a:ext cx="2121943" cy="58923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/>
              <p:cNvGrpSpPr/>
              <p:nvPr/>
            </p:nvGrpSpPr>
            <p:grpSpPr>
              <a:xfrm>
                <a:off x="9127456" y="2779514"/>
                <a:ext cx="551753" cy="523220"/>
                <a:chOff x="9181306" y="2706486"/>
                <a:chExt cx="551753" cy="5232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9181306" y="2706486"/>
                      <a:ext cx="551753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81306" y="2706486"/>
                      <a:ext cx="551753" cy="523220"/>
                    </a:xfrm>
                    <a:prstGeom prst="rect">
                      <a:avLst/>
                    </a:prstGeom>
                    <a:blipFill rotWithShape="0"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4" name="Oval 83"/>
                <p:cNvSpPr/>
                <p:nvPr/>
              </p:nvSpPr>
              <p:spPr>
                <a:xfrm>
                  <a:off x="9316660" y="2854571"/>
                  <a:ext cx="274320" cy="27432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4" name="Group 103"/>
          <p:cNvGrpSpPr/>
          <p:nvPr/>
        </p:nvGrpSpPr>
        <p:grpSpPr>
          <a:xfrm>
            <a:off x="8088402" y="1985569"/>
            <a:ext cx="1594492" cy="1209398"/>
            <a:chOff x="8639044" y="1746670"/>
            <a:chExt cx="1594492" cy="1209398"/>
          </a:xfrm>
        </p:grpSpPr>
        <p:grpSp>
          <p:nvGrpSpPr>
            <p:cNvPr id="41" name="Group 40"/>
            <p:cNvGrpSpPr/>
            <p:nvPr/>
          </p:nvGrpSpPr>
          <p:grpSpPr>
            <a:xfrm>
              <a:off x="8639044" y="1746670"/>
              <a:ext cx="1594492" cy="1104115"/>
              <a:chOff x="7528944" y="1812130"/>
              <a:chExt cx="1534820" cy="1493451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7629147" y="2513006"/>
                <a:ext cx="673725" cy="42560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7591819" y="1812130"/>
                    <a:ext cx="85170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−1&gt;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1" name="TextBox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1819" y="1812130"/>
                    <a:ext cx="851707" cy="338554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 b="-390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Straight Arrow Connector 91"/>
              <p:cNvCxnSpPr/>
              <p:nvPr/>
            </p:nvCxnSpPr>
            <p:spPr>
              <a:xfrm flipV="1">
                <a:off x="7873601" y="216159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92"/>
              <p:cNvSpPr/>
              <p:nvPr/>
            </p:nvSpPr>
            <p:spPr>
              <a:xfrm>
                <a:off x="8444951" y="2515501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8407623" y="1814625"/>
                    <a:ext cx="656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623" y="1814625"/>
                    <a:ext cx="656141" cy="338554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 b="-390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Straight Arrow Connector 94"/>
              <p:cNvCxnSpPr/>
              <p:nvPr/>
            </p:nvCxnSpPr>
            <p:spPr>
              <a:xfrm flipV="1">
                <a:off x="8683699" y="2995166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95"/>
              <p:cNvSpPr/>
              <p:nvPr/>
            </p:nvSpPr>
            <p:spPr>
              <a:xfrm>
                <a:off x="8149131" y="2074594"/>
                <a:ext cx="537053" cy="1230987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7528944" y="2553656"/>
                    <a:ext cx="84176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−1&gt;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97" name="TextBox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8944" y="2553656"/>
                    <a:ext cx="841769" cy="338554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8383852" y="2548680"/>
                    <a:ext cx="64620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3852" y="2548680"/>
                    <a:ext cx="646203" cy="338554"/>
                  </a:xfrm>
                  <a:prstGeom prst="rect">
                    <a:avLst/>
                  </a:prstGeom>
                  <a:blipFill rotWithShape="0">
                    <a:blip r:embed="rId26"/>
                    <a:stretch>
                      <a:fillRect b="-195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9" name="Straight Arrow Connector 98"/>
              <p:cNvCxnSpPr/>
              <p:nvPr/>
            </p:nvCxnSpPr>
            <p:spPr>
              <a:xfrm flipV="1">
                <a:off x="8683699" y="2158626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 flipV="1">
              <a:off x="9942309" y="2618925"/>
              <a:ext cx="0" cy="33714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6359415" y="4073067"/>
            <a:ext cx="5905591" cy="1231247"/>
            <a:chOff x="6359415" y="4073067"/>
            <a:chExt cx="5905591" cy="1231247"/>
          </a:xfrm>
        </p:grpSpPr>
        <p:grpSp>
          <p:nvGrpSpPr>
            <p:cNvPr id="28" name="Group 27"/>
            <p:cNvGrpSpPr/>
            <p:nvPr/>
          </p:nvGrpSpPr>
          <p:grpSpPr>
            <a:xfrm>
              <a:off x="6359415" y="4079788"/>
              <a:ext cx="5905591" cy="1224526"/>
              <a:chOff x="6079078" y="4439776"/>
              <a:chExt cx="5905591" cy="1224526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6079078" y="4439776"/>
                <a:ext cx="5905591" cy="1224526"/>
                <a:chOff x="518087" y="3070097"/>
                <a:chExt cx="9300932" cy="207684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518087" y="3070097"/>
                  <a:ext cx="9300932" cy="2076840"/>
                  <a:chOff x="630821" y="1930836"/>
                  <a:chExt cx="9300932" cy="2076840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630821" y="1930836"/>
                    <a:ext cx="9300932" cy="2076840"/>
                    <a:chOff x="7066324" y="4350399"/>
                    <a:chExt cx="4934996" cy="1802621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7066324" y="4608144"/>
                      <a:ext cx="4379908" cy="1335272"/>
                      <a:chOff x="3604798" y="1855186"/>
                      <a:chExt cx="5620034" cy="1613127"/>
                    </a:xfrm>
                  </p:grpSpPr>
                  <p:grpSp>
                    <p:nvGrpSpPr>
                      <p:cNvPr id="42" name="Group 41"/>
                      <p:cNvGrpSpPr/>
                      <p:nvPr/>
                    </p:nvGrpSpPr>
                    <p:grpSpPr>
                      <a:xfrm>
                        <a:off x="3604798" y="1855186"/>
                        <a:ext cx="1969409" cy="1613127"/>
                        <a:chOff x="821630" y="2968368"/>
                        <a:chExt cx="1969409" cy="1613127"/>
                      </a:xfrm>
                    </p:grpSpPr>
                    <p:grpSp>
                      <p:nvGrpSpPr>
                        <p:cNvPr id="50" name="Group 49"/>
                        <p:cNvGrpSpPr/>
                        <p:nvPr/>
                      </p:nvGrpSpPr>
                      <p:grpSpPr>
                        <a:xfrm>
                          <a:off x="821630" y="2968368"/>
                          <a:ext cx="1969409" cy="1613127"/>
                          <a:chOff x="582785" y="2438518"/>
                          <a:chExt cx="2914528" cy="2267761"/>
                        </a:xfrm>
                      </p:grpSpPr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2" name="TextBox 51"/>
                              <p:cNvSpPr txBox="1"/>
                              <p:nvPr/>
                            </p:nvSpPr>
                            <p:spPr>
                              <a:xfrm>
                                <a:off x="582785" y="2438518"/>
                                <a:ext cx="905439" cy="461666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&lt;0&gt;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2" name="TextBox 51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582785" y="2438518"/>
                                <a:ext cx="905439" cy="461666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4"/>
                                <a:stretch>
                                  <a:fillRect r="-39362" b="-123333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53" name="Rectangle 52"/>
                          <p:cNvSpPr/>
                          <p:nvPr/>
                        </p:nvSpPr>
                        <p:spPr>
                          <a:xfrm>
                            <a:off x="2533492" y="2608986"/>
                            <a:ext cx="464700" cy="722821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54" name="Straight Arrow Connector 53"/>
                          <p:cNvCxnSpPr/>
                          <p:nvPr/>
                        </p:nvCxnSpPr>
                        <p:spPr>
                          <a:xfrm>
                            <a:off x="1689753" y="2948173"/>
                            <a:ext cx="500332" cy="0"/>
                          </a:xfrm>
                          <a:prstGeom prst="straightConnector1">
                            <a:avLst/>
                          </a:prstGeom>
                          <a:ln w="15875">
                            <a:solidFill>
                              <a:schemeClr val="tx1"/>
                            </a:solidFill>
                            <a:tailEnd type="triangle" w="lg" len="lg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5" name="TextBox 54"/>
                              <p:cNvSpPr txBox="1"/>
                              <p:nvPr/>
                            </p:nvSpPr>
                            <p:spPr>
                              <a:xfrm>
                                <a:off x="2590590" y="4244614"/>
                                <a:ext cx="906723" cy="46166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&lt;1&gt;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5" name="TextBox 54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590590" y="4244614"/>
                                <a:ext cx="906723" cy="461665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9"/>
                                <a:stretch>
                                  <a:fillRect b="-2884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51" name="Straight Arrow Connector 50"/>
                        <p:cNvCxnSpPr>
                          <a:endCxn id="53" idx="2"/>
                        </p:cNvCxnSpPr>
                        <p:nvPr/>
                      </p:nvCxnSpPr>
                      <p:spPr>
                        <a:xfrm flipH="1" flipV="1">
                          <a:off x="2296769" y="3603791"/>
                          <a:ext cx="187932" cy="649309"/>
                        </a:xfrm>
                        <a:prstGeom prst="straightConnector1">
                          <a:avLst/>
                        </a:prstGeom>
                        <a:ln w="15875"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6250526" y="1976447"/>
                        <a:ext cx="314008" cy="51416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44" name="Straight Arrow Connector 43"/>
                      <p:cNvCxnSpPr>
                        <a:stCxn id="33" idx="0"/>
                        <a:endCxn id="43" idx="2"/>
                      </p:cNvCxnSpPr>
                      <p:nvPr/>
                    </p:nvCxnSpPr>
                    <p:spPr>
                      <a:xfrm flipH="1" flipV="1">
                        <a:off x="6407531" y="2490611"/>
                        <a:ext cx="194708" cy="673193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8766043" y="2003205"/>
                        <a:ext cx="345409" cy="514164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47" name="Straight Arrow Connector 46"/>
                      <p:cNvCxnSpPr>
                        <a:stCxn id="34" idx="0"/>
                        <a:endCxn id="45" idx="2"/>
                      </p:cNvCxnSpPr>
                      <p:nvPr/>
                    </p:nvCxnSpPr>
                    <p:spPr>
                      <a:xfrm flipH="1" flipV="1">
                        <a:off x="8938747" y="2517369"/>
                        <a:ext cx="286085" cy="627468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9" name="TextBox 48"/>
                          <p:cNvSpPr txBox="1"/>
                          <p:nvPr/>
                        </p:nvSpPr>
                        <p:spPr>
                          <a:xfrm>
                            <a:off x="6958187" y="1951692"/>
                            <a:ext cx="574195" cy="52322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9" name="TextBox 4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958187" y="1951692"/>
                            <a:ext cx="574195" cy="523220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/>
                        <p:cNvSpPr txBox="1"/>
                        <p:nvPr/>
                      </p:nvSpPr>
                      <p:spPr>
                        <a:xfrm>
                          <a:off x="8948983" y="5691355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&lt;2&gt;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48983" y="5691355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10891144" y="5675656"/>
                          <a:ext cx="1110176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891144" y="5675656"/>
                          <a:ext cx="1110176" cy="461665"/>
                        </a:xfrm>
                        <a:prstGeom prst="rect">
                          <a:avLst/>
                        </a:prstGeom>
                        <a:blipFill rotWithShape="0"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flipV="1">
                      <a:off x="8215952" y="4350399"/>
                      <a:ext cx="165804" cy="348772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6" name="Rectangle 55"/>
                  <p:cNvSpPr/>
                  <p:nvPr/>
                </p:nvSpPr>
                <p:spPr>
                  <a:xfrm>
                    <a:off x="3220377" y="2345773"/>
                    <a:ext cx="461218" cy="49034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5090991" y="2347898"/>
                    <a:ext cx="461218" cy="49034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8890093" y="2380997"/>
                    <a:ext cx="507341" cy="49034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2" name="Curved Connector 11"/>
                <p:cNvCxnSpPr>
                  <a:stCxn id="57" idx="2"/>
                  <a:endCxn id="56" idx="2"/>
                </p:cNvCxnSpPr>
                <p:nvPr/>
              </p:nvCxnSpPr>
              <p:spPr>
                <a:xfrm rot="5400000" flipH="1">
                  <a:off x="4272496" y="3041133"/>
                  <a:ext cx="2125" cy="1870614"/>
                </a:xfrm>
                <a:prstGeom prst="curvedConnector3">
                  <a:avLst>
                    <a:gd name="adj1" fmla="val -10757647"/>
                  </a:avLst>
                </a:prstGeom>
                <a:ln w="19050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urved Connector 71"/>
                <p:cNvCxnSpPr>
                  <a:stCxn id="53" idx="2"/>
                  <a:endCxn id="43" idx="2"/>
                </p:cNvCxnSpPr>
                <p:nvPr/>
              </p:nvCxnSpPr>
              <p:spPr>
                <a:xfrm rot="16200000" flipH="1">
                  <a:off x="3659770" y="2998038"/>
                  <a:ext cx="1" cy="1949986"/>
                </a:xfrm>
                <a:prstGeom prst="curvedConnector3">
                  <a:avLst>
                    <a:gd name="adj1" fmla="val 22860100000"/>
                  </a:avLst>
                </a:prstGeom>
                <a:ln w="19050">
                  <a:solidFill>
                    <a:srgbClr val="7030A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urved Connector 72"/>
                <p:cNvCxnSpPr>
                  <a:stCxn id="58" idx="2"/>
                  <a:endCxn id="75" idx="2"/>
                </p:cNvCxnSpPr>
                <p:nvPr/>
              </p:nvCxnSpPr>
              <p:spPr>
                <a:xfrm rot="5400000" flipH="1">
                  <a:off x="8058831" y="3038403"/>
                  <a:ext cx="37568" cy="1906830"/>
                </a:xfrm>
                <a:prstGeom prst="curvedConnector3">
                  <a:avLst>
                    <a:gd name="adj1" fmla="val -608497"/>
                  </a:avLst>
                </a:prstGeom>
                <a:ln w="19050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urved Connector 73"/>
                <p:cNvCxnSpPr>
                  <a:stCxn id="76" idx="2"/>
                  <a:endCxn id="45" idx="2"/>
                </p:cNvCxnSpPr>
                <p:nvPr/>
              </p:nvCxnSpPr>
              <p:spPr>
                <a:xfrm rot="16200000" flipH="1">
                  <a:off x="7427783" y="3073692"/>
                  <a:ext cx="25521" cy="1824204"/>
                </a:xfrm>
                <a:prstGeom prst="curvedConnector3">
                  <a:avLst>
                    <a:gd name="adj1" fmla="val 995733"/>
                  </a:avLst>
                </a:prstGeom>
                <a:ln w="19050">
                  <a:solidFill>
                    <a:srgbClr val="7030A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/>
                <p:cNvSpPr/>
                <p:nvPr/>
              </p:nvSpPr>
              <p:spPr>
                <a:xfrm>
                  <a:off x="6870529" y="3482690"/>
                  <a:ext cx="507341" cy="49034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6274770" y="3482690"/>
                  <a:ext cx="507341" cy="49034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Arrow Connector 86"/>
                <p:cNvCxnSpPr>
                  <a:endCxn id="76" idx="2"/>
                </p:cNvCxnSpPr>
                <p:nvPr/>
              </p:nvCxnSpPr>
              <p:spPr>
                <a:xfrm flipH="1" flipV="1">
                  <a:off x="6528441" y="3973035"/>
                  <a:ext cx="272239" cy="65553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5862385" y="4610476"/>
                      <a:ext cx="130260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88" name="TextBox 8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62385" y="4610476"/>
                      <a:ext cx="1302601" cy="461665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0" name="Straight Arrow Connector 79"/>
              <p:cNvCxnSpPr>
                <a:stCxn id="55" idx="0"/>
                <a:endCxn id="56" idx="2"/>
              </p:cNvCxnSpPr>
              <p:nvPr/>
            </p:nvCxnSpPr>
            <p:spPr>
              <a:xfrm flipV="1">
                <a:off x="7630077" y="4973538"/>
                <a:ext cx="239655" cy="3637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3" idx="0"/>
                <a:endCxn id="57" idx="2"/>
              </p:cNvCxnSpPr>
              <p:nvPr/>
            </p:nvCxnSpPr>
            <p:spPr>
              <a:xfrm flipV="1">
                <a:off x="8874538" y="4974791"/>
                <a:ext cx="182933" cy="37590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endCxn id="75" idx="2"/>
              </p:cNvCxnSpPr>
              <p:nvPr/>
            </p:nvCxnSpPr>
            <p:spPr>
              <a:xfrm flipV="1">
                <a:off x="10068186" y="4972157"/>
                <a:ext cx="205418" cy="3865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34" idx="0"/>
                <a:endCxn id="58" idx="2"/>
              </p:cNvCxnSpPr>
              <p:nvPr/>
            </p:nvCxnSpPr>
            <p:spPr>
              <a:xfrm flipV="1">
                <a:off x="11320409" y="4994307"/>
                <a:ext cx="163929" cy="34571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/>
            <p:cNvCxnSpPr/>
            <p:nvPr/>
          </p:nvCxnSpPr>
          <p:spPr>
            <a:xfrm flipH="1" flipV="1">
              <a:off x="7925926" y="4079788"/>
              <a:ext cx="201961" cy="24203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43" idx="0"/>
            </p:cNvCxnSpPr>
            <p:nvPr/>
          </p:nvCxnSpPr>
          <p:spPr>
            <a:xfrm flipV="1">
              <a:off x="8973287" y="4079788"/>
              <a:ext cx="161955" cy="2432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9116305" y="4086509"/>
              <a:ext cx="202565" cy="235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10186006" y="4073067"/>
              <a:ext cx="161955" cy="2432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 flipV="1">
              <a:off x="10329024" y="4079788"/>
              <a:ext cx="202565" cy="235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11359958" y="4102625"/>
              <a:ext cx="161955" cy="2432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H="1" flipV="1">
              <a:off x="11502976" y="4109346"/>
              <a:ext cx="202565" cy="235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F9F881E9-CB92-48B8-A7F9-C344B5165DEA}"/>
                  </a:ext>
                </a:extLst>
              </p14:cNvPr>
              <p14:cNvContentPartPr/>
              <p14:nvPr/>
            </p14:nvContentPartPr>
            <p14:xfrm>
              <a:off x="298440" y="1041480"/>
              <a:ext cx="11830320" cy="4388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F881E9-CB92-48B8-A7F9-C344B5165DE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9080" y="1032120"/>
                <a:ext cx="11849040" cy="44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87BE1154-901F-4ECA-84B1-C7FC45F97FB5}"/>
                  </a:ext>
                </a:extLst>
              </p14:cNvPr>
              <p14:cNvContentPartPr/>
              <p14:nvPr/>
            </p14:nvContentPartPr>
            <p14:xfrm>
              <a:off x="5867280" y="349200"/>
              <a:ext cx="5467680" cy="6388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BE1154-901F-4ECA-84B1-C7FC45F97FB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57920" y="339840"/>
                <a:ext cx="5486400" cy="64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94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Attention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728" y="1240739"/>
            <a:ext cx="273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latin typeface="Century Schoolbook" charset="0"/>
                <a:ea typeface="Century Schoolbook" charset="0"/>
                <a:cs typeface="Century Schoolbook" charset="0"/>
              </a:rPr>
              <a:t>July 20th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1969</a:t>
            </a:r>
            <a:r>
              <a:rPr lang="en-US" sz="2800" b="0" baseline="300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3417098" y="1512729"/>
            <a:ext cx="59874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284382" y="1239309"/>
                <a:ext cx="2728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1969−07−20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382" y="1239309"/>
                <a:ext cx="272869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17628" y="2320715"/>
                <a:ext cx="260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800" b="0" dirty="0">
                    <a:latin typeface="Century Schoolbook" charset="0"/>
                    <a:ea typeface="Century Schoolbook" charset="0"/>
                    <a:cs typeface="Century Schoolbook" charset="0"/>
                  </a:rPr>
                  <a:t>April,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1564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28" y="2320715"/>
                <a:ext cx="2600840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>
            <a:off x="3495998" y="2592705"/>
            <a:ext cx="59874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363282" y="2319285"/>
                <a:ext cx="2728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1564−04−23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82" y="2319285"/>
                <a:ext cx="272869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8892" y="4503030"/>
                <a:ext cx="3565848" cy="512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Visualization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92" y="4503030"/>
                <a:ext cx="3565848" cy="512063"/>
              </a:xfrm>
              <a:prstGeom prst="rect">
                <a:avLst/>
              </a:prstGeom>
              <a:blipFill rotWithShape="0">
                <a:blip r:embed="rId6"/>
                <a:stretch>
                  <a:fillRect l="-2735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78" y="2895818"/>
            <a:ext cx="4252200" cy="37264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0151DFF5-DDFA-4CAF-A1ED-70489225DE41}"/>
                  </a:ext>
                </a:extLst>
              </p14:cNvPr>
              <p14:cNvContentPartPr/>
              <p14:nvPr/>
            </p14:nvContentPartPr>
            <p14:xfrm>
              <a:off x="730080" y="1714680"/>
              <a:ext cx="7150680" cy="402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51DFF5-DDFA-4CAF-A1ED-70489225DE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720" y="1705320"/>
                <a:ext cx="7169400" cy="40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929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0" grpId="0"/>
      <p:bldP spid="81" grpId="0"/>
      <p:bldP spid="100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F5D5721C-E11F-467C-A334-FB8F4E72602F}"/>
                  </a:ext>
                </a:extLst>
              </p14:cNvPr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333720"/>
                <a:ext cx="10680840" cy="53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97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7CDAE264-DC26-49D9-9FF9-AD1C854E2DB2}"/>
                  </a:ext>
                </a:extLst>
              </p14:cNvPr>
              <p14:cNvContentPartPr/>
              <p14:nvPr/>
            </p14:nvContentPartPr>
            <p14:xfrm>
              <a:off x="1727280" y="1467000"/>
              <a:ext cx="8210880" cy="433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1457640"/>
                <a:ext cx="822960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661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0314" y="3535782"/>
            <a:ext cx="66770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does this</a:t>
            </a:r>
          </a:p>
          <a:p>
            <a:pPr algn="ctr"/>
            <a:r>
              <a:rPr lang="en-US" sz="6600" dirty="0"/>
              <a:t>have to do with</a:t>
            </a:r>
          </a:p>
          <a:p>
            <a:pPr algn="ctr"/>
            <a:r>
              <a:rPr lang="en-US" sz="6600" dirty="0"/>
              <a:t>the brain?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F2A7AA8-789C-4A0D-BF70-105BCF85950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9145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73306"/>
            <a:ext cx="10515600" cy="1325563"/>
          </a:xfrm>
        </p:spPr>
        <p:txBody>
          <a:bodyPr/>
          <a:lstStyle/>
          <a:p>
            <a:r>
              <a:rPr lang="en-US" dirty="0"/>
              <a:t>Forward and backward propagation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92429" y="870125"/>
            <a:ext cx="2823756" cy="2297303"/>
            <a:chOff x="209376" y="1086274"/>
            <a:chExt cx="3272788" cy="2777728"/>
          </a:xfrm>
        </p:grpSpPr>
        <p:grpSp>
          <p:nvGrpSpPr>
            <p:cNvPr id="11" name="Group 10"/>
            <p:cNvGrpSpPr/>
            <p:nvPr/>
          </p:nvGrpSpPr>
          <p:grpSpPr>
            <a:xfrm>
              <a:off x="321923" y="1175898"/>
              <a:ext cx="2620973" cy="2519690"/>
              <a:chOff x="924674" y="1695236"/>
              <a:chExt cx="2243052" cy="21973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r="-11905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r="-13589" b="-385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2432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3589" b="-379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2479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 rot="16200000">
                <a:off x="1235280" y="3259785"/>
                <a:ext cx="411964" cy="34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000"/>
                  <a:t>…</a:t>
                </a:r>
                <a:endParaRPr lang="en-US" sz="20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09376" y="1086274"/>
              <a:ext cx="3272788" cy="2777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6481" y="-796447"/>
            <a:ext cx="571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example the first activation functions could be ReLU and the last one </a:t>
            </a:r>
          </a:p>
          <a:p>
            <a:r>
              <a:rPr lang="en-US" sz="1200" dirty="0"/>
              <a:t>Could be sigmoid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179" y="6990783"/>
            <a:ext cx="483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left/vertical will mess up </a:t>
            </a:r>
            <a:r>
              <a:rPr lang="en-US"/>
              <a:t>the equations </a:t>
            </a:r>
            <a:r>
              <a:rPr lang="en-US" dirty="0"/>
              <a:t>here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144" y="4961473"/>
            <a:ext cx="3156825" cy="157841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698895" y="870125"/>
            <a:ext cx="6372424" cy="3690583"/>
            <a:chOff x="5637606" y="1135367"/>
            <a:chExt cx="6372424" cy="3690583"/>
          </a:xfrm>
        </p:grpSpPr>
        <p:grpSp>
          <p:nvGrpSpPr>
            <p:cNvPr id="44" name="Group 43"/>
            <p:cNvGrpSpPr/>
            <p:nvPr/>
          </p:nvGrpSpPr>
          <p:grpSpPr>
            <a:xfrm>
              <a:off x="5737689" y="1219475"/>
              <a:ext cx="6172257" cy="3606475"/>
              <a:chOff x="142139" y="3490403"/>
              <a:chExt cx="6092911" cy="3395962"/>
            </a:xfrm>
          </p:grpSpPr>
          <p:sp>
            <p:nvSpPr>
              <p:cNvPr id="23" name="TextBox 22"/>
              <p:cNvSpPr txBox="1"/>
              <p:nvPr/>
            </p:nvSpPr>
            <p:spPr>
              <a:xfrm rot="16200000" flipH="1">
                <a:off x="1484047" y="5195607"/>
                <a:ext cx="1572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400" dirty="0"/>
                  <a:t>…</a:t>
                </a: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71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Rectangle 46"/>
            <p:cNvSpPr/>
            <p:nvPr/>
          </p:nvSpPr>
          <p:spPr>
            <a:xfrm>
              <a:off x="5637606" y="1135367"/>
              <a:ext cx="6372424" cy="3690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7FE9161E-3178-4AAE-B776-68B52A4520C4}"/>
                  </a:ext>
                </a:extLst>
              </p14:cNvPr>
              <p14:cNvContentPartPr/>
              <p14:nvPr/>
            </p14:nvContentPartPr>
            <p14:xfrm>
              <a:off x="685800" y="3524400"/>
              <a:ext cx="10141200" cy="316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6440" y="3515040"/>
                <a:ext cx="10159920" cy="31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63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8528" y="3848298"/>
            <a:ext cx="5140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</a:t>
            </a:r>
          </a:p>
          <a:p>
            <a:pPr algn="ctr"/>
            <a:r>
              <a:rPr lang="en-US" sz="6000" dirty="0"/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08847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F0F7B791-B189-482B-8DC0-2E573B778E4B}"/>
                  </a:ext>
                </a:extLst>
              </p14:cNvPr>
              <p14:cNvContentPartPr/>
              <p14:nvPr/>
            </p14:nvContentPartPr>
            <p14:xfrm>
              <a:off x="1054080" y="914400"/>
              <a:ext cx="9487440" cy="569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4720" y="905040"/>
                <a:ext cx="950616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609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875</Words>
  <Application>Microsoft Macintosh PowerPoint</Application>
  <PresentationFormat>Widescreen</PresentationFormat>
  <Paragraphs>440</Paragraphs>
  <Slides>38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Calibri Light</vt:lpstr>
      <vt:lpstr>Cambria Math</vt:lpstr>
      <vt:lpstr>Century Schoolbook</vt:lpstr>
      <vt:lpstr>Mangal</vt:lpstr>
      <vt:lpstr>Arial</vt:lpstr>
      <vt:lpstr>Office Theme</vt:lpstr>
      <vt:lpstr>Acrobat Document</vt:lpstr>
      <vt:lpstr>PowerPoint Presentation</vt:lpstr>
      <vt:lpstr>PowerPoint Presentation</vt:lpstr>
      <vt:lpstr>Introduction to Deep Learning</vt:lpstr>
      <vt:lpstr>Housing Price Prediction</vt:lpstr>
      <vt:lpstr>Housing Price Prediction</vt:lpstr>
      <vt:lpstr>PowerPoint Presentation</vt:lpstr>
      <vt:lpstr>Forward and backward propagation</vt:lpstr>
      <vt:lpstr>PowerPoint Presentation</vt:lpstr>
      <vt:lpstr>Neural Network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Intuition about deep representation</vt:lpstr>
      <vt:lpstr>Recurrent Neural Networks</vt:lpstr>
      <vt:lpstr>Examples of sequence data</vt:lpstr>
      <vt:lpstr>PowerPoint Presentation</vt:lpstr>
      <vt:lpstr>Representing words</vt:lpstr>
      <vt:lpstr>Recurrent Neural Networks</vt:lpstr>
      <vt:lpstr>RNN unit</vt:lpstr>
      <vt:lpstr>GRU (simplified)</vt:lpstr>
      <vt:lpstr>Full GRU</vt:lpstr>
      <vt:lpstr>Recurrent Neural Networks</vt:lpstr>
      <vt:lpstr>GRU and LSTM</vt:lpstr>
      <vt:lpstr>PowerPoint Presentation</vt:lpstr>
      <vt:lpstr>Audio data</vt:lpstr>
      <vt:lpstr>What is trigger word detection?</vt:lpstr>
      <vt:lpstr>Sequence to sequence models</vt:lpstr>
      <vt:lpstr>Sequence to sequence model</vt:lpstr>
      <vt:lpstr>Image captioning</vt:lpstr>
      <vt:lpstr>Sequence to sequence models</vt:lpstr>
      <vt:lpstr>The problem of long sequences</vt:lpstr>
      <vt:lpstr>Attention model intuition</vt:lpstr>
      <vt:lpstr>Sequence to sequence models</vt:lpstr>
      <vt:lpstr>Attention model</vt:lpstr>
      <vt:lpstr>Computing attention α^(&lt;t,t^′&gt;)</vt:lpstr>
      <vt:lpstr>Attention examples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2020-06-02T02:33:44Z</dcterms:created>
  <dcterms:modified xsi:type="dcterms:W3CDTF">2020-06-04T00:03:05Z</dcterms:modified>
</cp:coreProperties>
</file>